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GoogleSlidesCustomDataVersion2">
      <go:slidesCustomData xmlns:go="http://customooxmlschemas.google.com/" r:id="rId11" roundtripDataSignature="AMtx7mgM4OnOldujSoRAdaJ82ktoxBFP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pt-BR" sz="1100">
                <a:solidFill>
                  <a:schemeClr val="dk1"/>
                </a:solidFill>
              </a:rPr>
              <a:t>TÍTULO DO TRABALHO: </a:t>
            </a:r>
            <a:r>
              <a:rPr b="0" lang="pt-BR" sz="1100">
                <a:solidFill>
                  <a:schemeClr val="dk1"/>
                </a:solidFill>
              </a:rPr>
              <a:t>Fonte arial, maiúscula, centralizado, tamanho a partir de 32 e máximo de 230 caracteres com espaços</a:t>
            </a:r>
            <a:endParaRPr b="0" sz="1100">
              <a:solidFill>
                <a:schemeClr val="dk1"/>
              </a:solidFill>
            </a:endParaRPr>
          </a:p>
          <a:p>
            <a:pPr indent="0" lvl="0" marL="0" marR="0" rtl="0" algn="l">
              <a:lnSpc>
                <a:spcPct val="100000"/>
              </a:lnSpc>
              <a:spcBef>
                <a:spcPts val="0"/>
              </a:spcBef>
              <a:spcAft>
                <a:spcPts val="0"/>
              </a:spcAft>
              <a:buClr>
                <a:srgbClr val="000000"/>
              </a:buClr>
              <a:buSzPts val="1100"/>
              <a:buFont typeface="Arial"/>
              <a:buNone/>
            </a:pPr>
            <a:r>
              <a:rPr b="1" lang="pt-BR" sz="1100">
                <a:solidFill>
                  <a:schemeClr val="dk1"/>
                </a:solidFill>
              </a:rPr>
              <a:t>Eixo temático: </a:t>
            </a:r>
            <a:r>
              <a:rPr b="0" lang="pt-BR" sz="1100">
                <a:solidFill>
                  <a:schemeClr val="dk1"/>
                </a:solidFill>
              </a:rPr>
              <a:t>Gestão em Saúde Bucal, Atenção em Saúde Bucal, Vigilância em Saúde Bucal, Educação em Saúde Bucal ou Controle Social no fortalecimento da Saúde Bucal (Fonte Arial, negrito, tamanho no mínimo 18)</a:t>
            </a:r>
            <a:endParaRPr/>
          </a:p>
          <a:p>
            <a:pPr indent="0" lvl="0" marL="0" marR="0" rtl="0" algn="l">
              <a:lnSpc>
                <a:spcPct val="100000"/>
              </a:lnSpc>
              <a:spcBef>
                <a:spcPts val="0"/>
              </a:spcBef>
              <a:spcAft>
                <a:spcPts val="0"/>
              </a:spcAft>
              <a:buClr>
                <a:srgbClr val="000000"/>
              </a:buClr>
              <a:buSzPts val="1100"/>
              <a:buFont typeface="Arial"/>
              <a:buNone/>
            </a:pPr>
            <a:r>
              <a:rPr b="1" lang="pt-BR" sz="1100">
                <a:solidFill>
                  <a:schemeClr val="dk1"/>
                </a:solidFill>
              </a:rPr>
              <a:t>Autor(es): </a:t>
            </a:r>
            <a:r>
              <a:rPr lang="pt-BR" sz="1100">
                <a:solidFill>
                  <a:schemeClr val="dk1"/>
                </a:solidFill>
              </a:rPr>
              <a:t>Fonte Arial, tamanho a partir de 18. Indicar nome abreviado do autor principal, responsável pela submissão do resumo, instituição de vínculo e nº de inscrição no CRO-PE. Se houver, acrescentar nome(s) abreviado(s) de coautor(es) e respectiva(s) instituição(ões).</a:t>
            </a:r>
            <a:r>
              <a:rPr b="0" lang="pt-BR" sz="1100">
                <a:solidFill>
                  <a:schemeClr val="dk1"/>
                </a:solidFill>
              </a:rPr>
              <a:t>  </a:t>
            </a:r>
            <a:r>
              <a:rPr b="0" lang="pt-BR" sz="1101">
                <a:solidFill>
                  <a:schemeClr val="dk1"/>
                </a:solidFill>
              </a:rPr>
              <a:t>Exemplo: SILVA XL (CRO-PE nº xxxx, instituição xxxxxx), CAMPOS YZ (instituição xxxxxx), MARTINS W (instituição xxxxxx)</a:t>
            </a:r>
            <a:br>
              <a:rPr b="1" lang="pt-BR" sz="1100">
                <a:solidFill>
                  <a:schemeClr val="dk1"/>
                </a:solidFill>
              </a:rPr>
            </a:b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pt-BR">
                <a:solidFill>
                  <a:schemeClr val="dk1"/>
                </a:solidFill>
              </a:rPr>
              <a:t>INTRODUÇÃO: Título do tópico com Fonte Arial, maiúscula, tamanho a partir de 28.</a:t>
            </a:r>
            <a:endParaRPr/>
          </a:p>
          <a:p>
            <a:pPr indent="0" lvl="0" marL="0" marR="0" rtl="0" algn="l">
              <a:lnSpc>
                <a:spcPct val="100000"/>
              </a:lnSpc>
              <a:spcBef>
                <a:spcPts val="0"/>
              </a:spcBef>
              <a:spcAft>
                <a:spcPts val="0"/>
              </a:spcAft>
              <a:buClr>
                <a:srgbClr val="000000"/>
              </a:buClr>
              <a:buSzPts val="1100"/>
              <a:buFont typeface="Arial"/>
              <a:buNone/>
            </a:pPr>
            <a:r>
              <a:rPr lang="pt-BR">
                <a:solidFill>
                  <a:schemeClr val="dk1"/>
                </a:solidFill>
              </a:rPr>
              <a:t>Corpo do texto: Fonte Arial, tamanho a partir de 18.</a:t>
            </a:r>
            <a:endParaRPr/>
          </a:p>
          <a:p>
            <a:pPr indent="0" lvl="0" marL="0" marR="0" rtl="0" algn="l">
              <a:lnSpc>
                <a:spcPct val="100000"/>
              </a:lnSpc>
              <a:spcBef>
                <a:spcPts val="0"/>
              </a:spcBef>
              <a:spcAft>
                <a:spcPts val="0"/>
              </a:spcAft>
              <a:buClr>
                <a:srgbClr val="000000"/>
              </a:buClr>
              <a:buSzPts val="1100"/>
              <a:buFont typeface="Arial"/>
              <a:buNone/>
            </a:pPr>
            <a:r>
              <a:rPr lang="pt-BR" sz="1100">
                <a:solidFill>
                  <a:schemeClr val="dk1"/>
                </a:solidFill>
              </a:rPr>
              <a:t>Apresentar brevemente a experiência a ser relatada, o contexto geral do trabalho e a(s) justificativa(s) de sua realização.</a:t>
            </a:r>
            <a:endParaRPr/>
          </a:p>
          <a:p>
            <a:pPr indent="0" lvl="0" marL="0" rtl="0" algn="l">
              <a:lnSpc>
                <a:spcPct val="100000"/>
              </a:lnSpc>
              <a:spcBef>
                <a:spcPts val="0"/>
              </a:spcBef>
              <a:spcAft>
                <a:spcPts val="0"/>
              </a:spcAft>
              <a:buSzPts val="1100"/>
              <a:buNone/>
            </a:pPr>
            <a:br>
              <a:rPr lang="pt-BR">
                <a:solidFill>
                  <a:schemeClr val="dk1"/>
                </a:solidFill>
              </a:rPr>
            </a:b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644ef76da904d459_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7" name="Google Shape;67;g644ef76da904d459_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pt-BR">
                <a:solidFill>
                  <a:schemeClr val="dk1"/>
                </a:solidFill>
              </a:rPr>
              <a:t>DESCRIÇÃO</a:t>
            </a:r>
            <a:r>
              <a:rPr lang="pt-BR">
                <a:solidFill>
                  <a:schemeClr val="dk1"/>
                </a:solidFill>
              </a:rPr>
              <a:t>: Título do tópico com Fonte Arial, maiúscula, tamanho a partir de 28.</a:t>
            </a:r>
            <a:endParaRPr/>
          </a:p>
          <a:p>
            <a:pPr indent="0" lvl="0" marL="0" marR="0" rtl="0" algn="l">
              <a:lnSpc>
                <a:spcPct val="100000"/>
              </a:lnSpc>
              <a:spcBef>
                <a:spcPts val="0"/>
              </a:spcBef>
              <a:spcAft>
                <a:spcPts val="0"/>
              </a:spcAft>
              <a:buClr>
                <a:srgbClr val="000000"/>
              </a:buClr>
              <a:buSzPts val="1100"/>
              <a:buFont typeface="Arial"/>
              <a:buNone/>
            </a:pPr>
            <a:r>
              <a:rPr lang="pt-BR">
                <a:solidFill>
                  <a:schemeClr val="dk1"/>
                </a:solidFill>
              </a:rPr>
              <a:t>Corpo do texto: Fonte Arial, tamanho a partir de 18.</a:t>
            </a:r>
            <a:endParaRPr/>
          </a:p>
          <a:p>
            <a:pPr indent="0" lvl="0" marL="0" marR="0" rtl="0" algn="l">
              <a:lnSpc>
                <a:spcPct val="100000"/>
              </a:lnSpc>
              <a:spcBef>
                <a:spcPts val="0"/>
              </a:spcBef>
              <a:spcAft>
                <a:spcPts val="0"/>
              </a:spcAft>
              <a:buClr>
                <a:srgbClr val="000000"/>
              </a:buClr>
              <a:buSzPts val="1100"/>
              <a:buFont typeface="Arial"/>
              <a:buNone/>
            </a:pPr>
            <a:r>
              <a:rPr lang="pt-BR" sz="1100">
                <a:solidFill>
                  <a:schemeClr val="dk1"/>
                </a:solidFill>
              </a:rPr>
              <a:t>Apresentar brevemente a experiência a ser relatada, o contexto geral do trabalho e a(s) justificativa(s) de sua realização.</a:t>
            </a:r>
            <a:endParaRPr/>
          </a:p>
          <a:p>
            <a:pPr indent="0" lvl="0" marL="0" rtl="0" algn="l">
              <a:lnSpc>
                <a:spcPct val="100000"/>
              </a:lnSpc>
              <a:spcBef>
                <a:spcPts val="0"/>
              </a:spcBef>
              <a:spcAft>
                <a:spcPts val="0"/>
              </a:spcAft>
              <a:buSzPts val="1100"/>
              <a:buNone/>
            </a:pPr>
            <a:br>
              <a:rPr lang="pt-BR">
                <a:solidFill>
                  <a:schemeClr val="dk1"/>
                </a:solidFill>
              </a:rPr>
            </a:b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644ef76da904d459_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g644ef76da904d459_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pt-BR">
                <a:solidFill>
                  <a:schemeClr val="dk1"/>
                </a:solidFill>
              </a:rPr>
              <a:t>RESULTADOS</a:t>
            </a:r>
            <a:r>
              <a:rPr lang="pt-BR">
                <a:solidFill>
                  <a:schemeClr val="dk1"/>
                </a:solidFill>
              </a:rPr>
              <a:t>: Título do tópico com Fonte Arial, maiúscula, tamanho a partir de 28.</a:t>
            </a:r>
            <a:endParaRPr/>
          </a:p>
          <a:p>
            <a:pPr indent="0" lvl="0" marL="0" marR="0" rtl="0" algn="l">
              <a:lnSpc>
                <a:spcPct val="100000"/>
              </a:lnSpc>
              <a:spcBef>
                <a:spcPts val="0"/>
              </a:spcBef>
              <a:spcAft>
                <a:spcPts val="0"/>
              </a:spcAft>
              <a:buClr>
                <a:srgbClr val="000000"/>
              </a:buClr>
              <a:buSzPts val="1100"/>
              <a:buFont typeface="Arial"/>
              <a:buNone/>
            </a:pPr>
            <a:r>
              <a:rPr lang="pt-BR">
                <a:solidFill>
                  <a:schemeClr val="dk1"/>
                </a:solidFill>
              </a:rPr>
              <a:t>Corpo do texto: Fonte Arial, tamanho a partir de 18.</a:t>
            </a:r>
            <a:endParaRPr/>
          </a:p>
          <a:p>
            <a:pPr indent="0" lvl="0" marL="0" marR="0" rtl="0" algn="l">
              <a:lnSpc>
                <a:spcPct val="100000"/>
              </a:lnSpc>
              <a:spcBef>
                <a:spcPts val="0"/>
              </a:spcBef>
              <a:spcAft>
                <a:spcPts val="0"/>
              </a:spcAft>
              <a:buClr>
                <a:srgbClr val="000000"/>
              </a:buClr>
              <a:buSzPts val="1100"/>
              <a:buFont typeface="Arial"/>
              <a:buNone/>
            </a:pPr>
            <a:r>
              <a:rPr lang="pt-BR" sz="1100">
                <a:solidFill>
                  <a:schemeClr val="dk1"/>
                </a:solidFill>
              </a:rPr>
              <a:t>Apresentar brevemente a experiência a ser relatada, o contexto geral do trabalho e a(s) justificativa(s) de sua realização.</a:t>
            </a:r>
            <a:endParaRPr/>
          </a:p>
          <a:p>
            <a:pPr indent="0" lvl="0" marL="0" rtl="0" algn="l">
              <a:lnSpc>
                <a:spcPct val="100000"/>
              </a:lnSpc>
              <a:spcBef>
                <a:spcPts val="0"/>
              </a:spcBef>
              <a:spcAft>
                <a:spcPts val="0"/>
              </a:spcAft>
              <a:buSzPts val="1100"/>
              <a:buNone/>
            </a:pPr>
            <a:br>
              <a:rPr lang="pt-BR">
                <a:solidFill>
                  <a:schemeClr val="dk1"/>
                </a:solidFill>
              </a:rPr>
            </a:b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644ef76da904d459_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g644ef76da904d459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pt-BR">
                <a:solidFill>
                  <a:schemeClr val="dk1"/>
                </a:solidFill>
              </a:rPr>
              <a:t>CONSIDERAÇÕES FINAIS</a:t>
            </a:r>
            <a:r>
              <a:rPr lang="pt-BR">
                <a:solidFill>
                  <a:schemeClr val="dk1"/>
                </a:solidFill>
              </a:rPr>
              <a:t>: Título do tópico com Fonte Arial, maiúscula, tamanho a partir de 28.</a:t>
            </a:r>
            <a:endParaRPr/>
          </a:p>
          <a:p>
            <a:pPr indent="0" lvl="0" marL="0" marR="0" rtl="0" algn="l">
              <a:lnSpc>
                <a:spcPct val="100000"/>
              </a:lnSpc>
              <a:spcBef>
                <a:spcPts val="0"/>
              </a:spcBef>
              <a:spcAft>
                <a:spcPts val="0"/>
              </a:spcAft>
              <a:buClr>
                <a:srgbClr val="000000"/>
              </a:buClr>
              <a:buSzPts val="1100"/>
              <a:buFont typeface="Arial"/>
              <a:buNone/>
            </a:pPr>
            <a:r>
              <a:rPr lang="pt-BR">
                <a:solidFill>
                  <a:schemeClr val="dk1"/>
                </a:solidFill>
              </a:rPr>
              <a:t>Corpo do texto: Fonte Arial, tamanho a partir de 18.</a:t>
            </a:r>
            <a:endParaRPr/>
          </a:p>
          <a:p>
            <a:pPr indent="0" lvl="0" marL="0" marR="0" rtl="0" algn="l">
              <a:lnSpc>
                <a:spcPct val="100000"/>
              </a:lnSpc>
              <a:spcBef>
                <a:spcPts val="0"/>
              </a:spcBef>
              <a:spcAft>
                <a:spcPts val="0"/>
              </a:spcAft>
              <a:buClr>
                <a:srgbClr val="000000"/>
              </a:buClr>
              <a:buSzPts val="1100"/>
              <a:buFont typeface="Arial"/>
              <a:buNone/>
            </a:pPr>
            <a:r>
              <a:rPr lang="pt-BR" sz="1100">
                <a:solidFill>
                  <a:schemeClr val="dk1"/>
                </a:solidFill>
              </a:rPr>
              <a:t>Apresentar brevemente a experiência a ser relatada, o contexto geral do trabalho e a(s) justificativa(s) de sua realização.</a:t>
            </a:r>
            <a:endParaRPr/>
          </a:p>
          <a:p>
            <a:pPr indent="0" lvl="0" marL="0" rtl="0" algn="l">
              <a:lnSpc>
                <a:spcPct val="100000"/>
              </a:lnSpc>
              <a:spcBef>
                <a:spcPts val="0"/>
              </a:spcBef>
              <a:spcAft>
                <a:spcPts val="0"/>
              </a:spcAft>
              <a:buSzPts val="1100"/>
              <a:buNone/>
            </a:pPr>
            <a:br>
              <a:rPr lang="pt-BR">
                <a:solidFill>
                  <a:schemeClr val="dk1"/>
                </a:solidFill>
              </a:rPr>
            </a:b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7"/>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7"/>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6"/>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6"/>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9"/>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10"/>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10"/>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2"/>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2"/>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3"/>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4"/>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4"/>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4"/>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4"/>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5"/>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b="0" l="0" r="0" t="0"/>
          <a:stretch/>
        </p:blipFill>
        <p:spPr>
          <a:xfrm>
            <a:off x="1542" y="0"/>
            <a:ext cx="9143983" cy="5144777"/>
          </a:xfrm>
          <a:prstGeom prst="rect">
            <a:avLst/>
          </a:prstGeom>
          <a:noFill/>
          <a:ln>
            <a:noFill/>
          </a:ln>
        </p:spPr>
      </p:pic>
      <p:sp>
        <p:nvSpPr>
          <p:cNvPr id="55" name="Google Shape;55;p1"/>
          <p:cNvSpPr txBox="1"/>
          <p:nvPr>
            <p:ph type="ctrTitle"/>
          </p:nvPr>
        </p:nvSpPr>
        <p:spPr>
          <a:xfrm>
            <a:off x="0" y="1385550"/>
            <a:ext cx="9144000" cy="1186200"/>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b="1" lang="pt-BR" sz="3200">
                <a:solidFill>
                  <a:schemeClr val="dk1"/>
                </a:solidFill>
              </a:rPr>
              <a:t>TÍTULO DO TRABALHO </a:t>
            </a:r>
            <a:endParaRPr b="1" sz="3200">
              <a:solidFill>
                <a:schemeClr val="dk1"/>
              </a:solidFill>
            </a:endParaRPr>
          </a:p>
        </p:txBody>
      </p:sp>
      <p:sp>
        <p:nvSpPr>
          <p:cNvPr id="56" name="Google Shape;56;p1"/>
          <p:cNvSpPr txBox="1"/>
          <p:nvPr>
            <p:ph idx="1" type="subTitle"/>
          </p:nvPr>
        </p:nvSpPr>
        <p:spPr>
          <a:xfrm>
            <a:off x="189625" y="3600351"/>
            <a:ext cx="8767800" cy="748800"/>
          </a:xfrm>
          <a:prstGeom prst="rect">
            <a:avLst/>
          </a:prstGeom>
          <a:noFill/>
          <a:ln>
            <a:noFill/>
          </a:ln>
        </p:spPr>
        <p:txBody>
          <a:bodyPr anchorCtr="0" anchor="t" bIns="91425" lIns="91425" spcFirstLastPara="1" rIns="91425" wrap="square" tIns="91425">
            <a:normAutofit/>
          </a:bodyPr>
          <a:lstStyle/>
          <a:p>
            <a:pPr indent="0" lvl="0" marL="0" rtl="0" algn="l">
              <a:lnSpc>
                <a:spcPct val="90000"/>
              </a:lnSpc>
              <a:spcBef>
                <a:spcPts val="0"/>
              </a:spcBef>
              <a:spcAft>
                <a:spcPts val="0"/>
              </a:spcAft>
              <a:buSzPts val="2800"/>
              <a:buNone/>
            </a:pPr>
            <a:r>
              <a:rPr lang="pt-BR" sz="1800">
                <a:solidFill>
                  <a:schemeClr val="dk1"/>
                </a:solidFill>
              </a:rPr>
              <a:t>Autor(es):</a:t>
            </a:r>
            <a:endParaRPr/>
          </a:p>
        </p:txBody>
      </p:sp>
      <p:sp>
        <p:nvSpPr>
          <p:cNvPr id="57" name="Google Shape;57;p1"/>
          <p:cNvSpPr txBox="1"/>
          <p:nvPr/>
        </p:nvSpPr>
        <p:spPr>
          <a:xfrm>
            <a:off x="1525" y="2740425"/>
            <a:ext cx="9144000" cy="4638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800"/>
              <a:buFont typeface="Arial"/>
              <a:buNone/>
            </a:pPr>
            <a:r>
              <a:rPr b="1" i="0" lang="pt-BR" sz="1800" u="none" cap="none" strike="noStrike">
                <a:solidFill>
                  <a:schemeClr val="dk1"/>
                </a:solidFill>
                <a:latin typeface="Arial"/>
                <a:ea typeface="Arial"/>
                <a:cs typeface="Arial"/>
                <a:sym typeface="Arial"/>
              </a:rPr>
              <a:t>Eixo temático:</a:t>
            </a:r>
            <a:endParaRPr b="1" i="0" sz="1800" u="none" cap="none" strike="noStrik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ph type="title"/>
          </p:nvPr>
        </p:nvSpPr>
        <p:spPr>
          <a:xfrm>
            <a:off x="311700" y="787542"/>
            <a:ext cx="8520600" cy="90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pt-BR">
                <a:solidFill>
                  <a:schemeClr val="dk1"/>
                </a:solidFill>
              </a:rPr>
              <a:t>INTRODUÇÃO</a:t>
            </a:r>
            <a:endParaRPr>
              <a:solidFill>
                <a:schemeClr val="dk1"/>
              </a:solidFill>
            </a:endParaRPr>
          </a:p>
        </p:txBody>
      </p:sp>
      <p:pic>
        <p:nvPicPr>
          <p:cNvPr id="63" name="Google Shape;63;p2"/>
          <p:cNvPicPr preferRelativeResize="0"/>
          <p:nvPr/>
        </p:nvPicPr>
        <p:blipFill rotWithShape="1">
          <a:blip r:embed="rId3">
            <a:alphaModFix/>
          </a:blip>
          <a:srcRect b="88003" l="0" r="0" t="0"/>
          <a:stretch/>
        </p:blipFill>
        <p:spPr>
          <a:xfrm>
            <a:off x="1525" y="0"/>
            <a:ext cx="9144003" cy="617198"/>
          </a:xfrm>
          <a:prstGeom prst="rect">
            <a:avLst/>
          </a:prstGeom>
          <a:noFill/>
          <a:ln>
            <a:noFill/>
          </a:ln>
        </p:spPr>
      </p:pic>
      <p:pic>
        <p:nvPicPr>
          <p:cNvPr id="64" name="Google Shape;64;p2"/>
          <p:cNvPicPr preferRelativeResize="0"/>
          <p:nvPr/>
        </p:nvPicPr>
        <p:blipFill rotWithShape="1">
          <a:blip r:embed="rId3">
            <a:alphaModFix/>
          </a:blip>
          <a:srcRect b="326" l="0" r="0" t="95504"/>
          <a:stretch/>
        </p:blipFill>
        <p:spPr>
          <a:xfrm flipH="1">
            <a:off x="-3" y="4694352"/>
            <a:ext cx="9144003" cy="44915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g644ef76da904d459_3"/>
          <p:cNvSpPr/>
          <p:nvPr/>
        </p:nvSpPr>
        <p:spPr>
          <a:xfrm>
            <a:off x="0" y="617203"/>
            <a:ext cx="9144000" cy="9096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70" name="Google Shape;70;g644ef76da904d459_3"/>
          <p:cNvPicPr preferRelativeResize="0"/>
          <p:nvPr/>
        </p:nvPicPr>
        <p:blipFill rotWithShape="1">
          <a:blip r:embed="rId3">
            <a:alphaModFix/>
          </a:blip>
          <a:srcRect b="88003" l="0" r="0" t="0"/>
          <a:stretch/>
        </p:blipFill>
        <p:spPr>
          <a:xfrm>
            <a:off x="1525" y="0"/>
            <a:ext cx="9144003" cy="617198"/>
          </a:xfrm>
          <a:prstGeom prst="rect">
            <a:avLst/>
          </a:prstGeom>
          <a:noFill/>
          <a:ln>
            <a:noFill/>
          </a:ln>
        </p:spPr>
      </p:pic>
      <p:pic>
        <p:nvPicPr>
          <p:cNvPr id="71" name="Google Shape;71;g644ef76da904d459_3"/>
          <p:cNvPicPr preferRelativeResize="0"/>
          <p:nvPr/>
        </p:nvPicPr>
        <p:blipFill rotWithShape="1">
          <a:blip r:embed="rId3">
            <a:alphaModFix/>
          </a:blip>
          <a:srcRect b="326" l="0" r="0" t="95504"/>
          <a:stretch/>
        </p:blipFill>
        <p:spPr>
          <a:xfrm flipH="1">
            <a:off x="-3" y="4694352"/>
            <a:ext cx="9144003" cy="449151"/>
          </a:xfrm>
          <a:prstGeom prst="rect">
            <a:avLst/>
          </a:prstGeom>
          <a:noFill/>
          <a:ln>
            <a:noFill/>
          </a:ln>
        </p:spPr>
      </p:pic>
      <p:sp>
        <p:nvSpPr>
          <p:cNvPr id="72" name="Google Shape;72;g644ef76da904d459_3"/>
          <p:cNvSpPr txBox="1"/>
          <p:nvPr>
            <p:ph type="title"/>
          </p:nvPr>
        </p:nvSpPr>
        <p:spPr>
          <a:xfrm>
            <a:off x="311700" y="692450"/>
            <a:ext cx="8520600" cy="90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pt-BR">
                <a:solidFill>
                  <a:schemeClr val="dk1"/>
                </a:solidFill>
              </a:rPr>
              <a:t>DESCRIÇÃO DA EXPERIÊNCIA</a:t>
            </a:r>
            <a:endParaRPr>
              <a:solidFill>
                <a:schemeClr val="dk1"/>
              </a:solidFill>
            </a:endParaRPr>
          </a:p>
        </p:txBody>
      </p:sp>
      <p:sp>
        <p:nvSpPr>
          <p:cNvPr id="73" name="Google Shape;73;g644ef76da904d459_3"/>
          <p:cNvSpPr txBox="1"/>
          <p:nvPr>
            <p:ph idx="1" type="body"/>
          </p:nvPr>
        </p:nvSpPr>
        <p:spPr>
          <a:xfrm>
            <a:off x="396025" y="1804650"/>
            <a:ext cx="8239800" cy="27375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g644ef76da904d459_12"/>
          <p:cNvSpPr/>
          <p:nvPr/>
        </p:nvSpPr>
        <p:spPr>
          <a:xfrm>
            <a:off x="0" y="617203"/>
            <a:ext cx="9144000" cy="9096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79" name="Google Shape;79;g644ef76da904d459_12"/>
          <p:cNvPicPr preferRelativeResize="0"/>
          <p:nvPr/>
        </p:nvPicPr>
        <p:blipFill rotWithShape="1">
          <a:blip r:embed="rId3">
            <a:alphaModFix/>
          </a:blip>
          <a:srcRect b="88003" l="0" r="0" t="0"/>
          <a:stretch/>
        </p:blipFill>
        <p:spPr>
          <a:xfrm>
            <a:off x="1525" y="0"/>
            <a:ext cx="9144003" cy="617198"/>
          </a:xfrm>
          <a:prstGeom prst="rect">
            <a:avLst/>
          </a:prstGeom>
          <a:noFill/>
          <a:ln>
            <a:noFill/>
          </a:ln>
        </p:spPr>
      </p:pic>
      <p:pic>
        <p:nvPicPr>
          <p:cNvPr id="80" name="Google Shape;80;g644ef76da904d459_12"/>
          <p:cNvPicPr preferRelativeResize="0"/>
          <p:nvPr/>
        </p:nvPicPr>
        <p:blipFill rotWithShape="1">
          <a:blip r:embed="rId3">
            <a:alphaModFix/>
          </a:blip>
          <a:srcRect b="326" l="0" r="0" t="95504"/>
          <a:stretch/>
        </p:blipFill>
        <p:spPr>
          <a:xfrm flipH="1">
            <a:off x="-3" y="4694352"/>
            <a:ext cx="9144003" cy="449151"/>
          </a:xfrm>
          <a:prstGeom prst="rect">
            <a:avLst/>
          </a:prstGeom>
          <a:noFill/>
          <a:ln>
            <a:noFill/>
          </a:ln>
        </p:spPr>
      </p:pic>
      <p:sp>
        <p:nvSpPr>
          <p:cNvPr id="81" name="Google Shape;81;g644ef76da904d459_12"/>
          <p:cNvSpPr txBox="1"/>
          <p:nvPr>
            <p:ph idx="1" type="body"/>
          </p:nvPr>
        </p:nvSpPr>
        <p:spPr>
          <a:xfrm>
            <a:off x="396025" y="1804650"/>
            <a:ext cx="8239800" cy="27375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t/>
            </a:r>
            <a:endParaRPr>
              <a:solidFill>
                <a:schemeClr val="dk1"/>
              </a:solidFill>
            </a:endParaRPr>
          </a:p>
        </p:txBody>
      </p:sp>
      <p:sp>
        <p:nvSpPr>
          <p:cNvPr id="82" name="Google Shape;82;g644ef76da904d459_12"/>
          <p:cNvSpPr txBox="1"/>
          <p:nvPr>
            <p:ph type="title"/>
          </p:nvPr>
        </p:nvSpPr>
        <p:spPr>
          <a:xfrm>
            <a:off x="311700" y="681693"/>
            <a:ext cx="8520600" cy="90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pt-BR">
                <a:solidFill>
                  <a:schemeClr val="dk1"/>
                </a:solidFill>
              </a:rPr>
              <a:t>RESULTADOS</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g644ef76da904d459_21"/>
          <p:cNvSpPr/>
          <p:nvPr/>
        </p:nvSpPr>
        <p:spPr>
          <a:xfrm>
            <a:off x="0" y="617203"/>
            <a:ext cx="9144000" cy="9096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pic>
        <p:nvPicPr>
          <p:cNvPr id="88" name="Google Shape;88;g644ef76da904d459_21"/>
          <p:cNvPicPr preferRelativeResize="0"/>
          <p:nvPr/>
        </p:nvPicPr>
        <p:blipFill rotWithShape="1">
          <a:blip r:embed="rId3">
            <a:alphaModFix/>
          </a:blip>
          <a:srcRect b="88003" l="0" r="0" t="0"/>
          <a:stretch/>
        </p:blipFill>
        <p:spPr>
          <a:xfrm>
            <a:off x="1525" y="0"/>
            <a:ext cx="9144003" cy="617198"/>
          </a:xfrm>
          <a:prstGeom prst="rect">
            <a:avLst/>
          </a:prstGeom>
          <a:noFill/>
          <a:ln>
            <a:noFill/>
          </a:ln>
        </p:spPr>
      </p:pic>
      <p:pic>
        <p:nvPicPr>
          <p:cNvPr id="89" name="Google Shape;89;g644ef76da904d459_21"/>
          <p:cNvPicPr preferRelativeResize="0"/>
          <p:nvPr/>
        </p:nvPicPr>
        <p:blipFill rotWithShape="1">
          <a:blip r:embed="rId3">
            <a:alphaModFix/>
          </a:blip>
          <a:srcRect b="326" l="0" r="0" t="95504"/>
          <a:stretch/>
        </p:blipFill>
        <p:spPr>
          <a:xfrm flipH="1">
            <a:off x="-3" y="4694352"/>
            <a:ext cx="9144003" cy="449151"/>
          </a:xfrm>
          <a:prstGeom prst="rect">
            <a:avLst/>
          </a:prstGeom>
          <a:noFill/>
          <a:ln>
            <a:noFill/>
          </a:ln>
        </p:spPr>
      </p:pic>
      <p:sp>
        <p:nvSpPr>
          <p:cNvPr id="90" name="Google Shape;90;g644ef76da904d459_21"/>
          <p:cNvSpPr txBox="1"/>
          <p:nvPr>
            <p:ph idx="1" type="body"/>
          </p:nvPr>
        </p:nvSpPr>
        <p:spPr>
          <a:xfrm>
            <a:off x="396025" y="1804650"/>
            <a:ext cx="8239800" cy="27375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t/>
            </a:r>
            <a:endParaRPr>
              <a:solidFill>
                <a:schemeClr val="dk1"/>
              </a:solidFill>
            </a:endParaRPr>
          </a:p>
        </p:txBody>
      </p:sp>
      <p:sp>
        <p:nvSpPr>
          <p:cNvPr id="91" name="Google Shape;91;g644ef76da904d459_21"/>
          <p:cNvSpPr txBox="1"/>
          <p:nvPr>
            <p:ph type="title"/>
          </p:nvPr>
        </p:nvSpPr>
        <p:spPr>
          <a:xfrm>
            <a:off x="311700" y="649420"/>
            <a:ext cx="8520600" cy="90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pt-BR">
                <a:solidFill>
                  <a:schemeClr val="dk1"/>
                </a:solidFill>
              </a:rPr>
              <a:t>CONSIDERAÇÕES FINAIS</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Rodrigo Pyrrho</dc:creator>
</cp:coreProperties>
</file>