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43200625" cx="32399275"/>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07138">
          <p15:clr>
            <a:srgbClr val="A4A3A4"/>
          </p15:clr>
        </p15:guide>
        <p15:guide id="2" pos="10205">
          <p15:clr>
            <a:srgbClr val="A4A3A4"/>
          </p15:clr>
        </p15:guide>
      </p15:sldGuideLst>
    </p:ext>
    <p:ext uri="GoogleSlidesCustomDataVersion2">
      <go:slidesCustomData xmlns:go="http://customooxmlschemas.google.com/" r:id="rId7" roundtripDataSignature="AMtx7mj1cJClASca97AbGriPjAM37woYr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07138" orient="horz"/>
        <p:guide pos="10205"/>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2144713" y="685800"/>
            <a:ext cx="25685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2144713" y="685800"/>
            <a:ext cx="25685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b="1" lang="pt-BR" sz="1100">
                <a:solidFill>
                  <a:schemeClr val="dk1"/>
                </a:solidFill>
              </a:rPr>
              <a:t>TÍTULO DO TRABALHO: </a:t>
            </a:r>
            <a:r>
              <a:rPr b="0" lang="pt-BR" sz="1100">
                <a:solidFill>
                  <a:schemeClr val="dk1"/>
                </a:solidFill>
              </a:rPr>
              <a:t>Fonte Arial, maiúscula, centralizado, tamanho no mínimo 72 e máximo 230 caracteres com espaços</a:t>
            </a:r>
            <a:endParaRPr b="0" sz="1100">
              <a:solidFill>
                <a:schemeClr val="dk1"/>
              </a:solidFill>
            </a:endParaRPr>
          </a:p>
          <a:p>
            <a:pPr indent="0" lvl="0" marL="0" marR="0" rtl="0" algn="l">
              <a:lnSpc>
                <a:spcPct val="100000"/>
              </a:lnSpc>
              <a:spcBef>
                <a:spcPts val="0"/>
              </a:spcBef>
              <a:spcAft>
                <a:spcPts val="0"/>
              </a:spcAft>
              <a:buClr>
                <a:srgbClr val="000000"/>
              </a:buClr>
              <a:buSzPts val="1100"/>
              <a:buFont typeface="Arial"/>
              <a:buNone/>
            </a:pPr>
            <a:r>
              <a:rPr b="1" lang="pt-BR" sz="1100">
                <a:solidFill>
                  <a:schemeClr val="dk1"/>
                </a:solidFill>
              </a:rPr>
              <a:t>Eixo temático: </a:t>
            </a:r>
            <a:r>
              <a:rPr b="0" lang="pt-BR" sz="1100">
                <a:solidFill>
                  <a:schemeClr val="dk1"/>
                </a:solidFill>
              </a:rPr>
              <a:t>Gestão em Saúde Bucal, Atenção em Saúde Bucal, Vigilância em Saúde Bucal, Educação em Saúde Bucal ou Controle Social no fortalecimento da Saúde Bucal (Fonte Arial, negrito, tamanho no mínimo 54)</a:t>
            </a:r>
            <a:endParaRPr/>
          </a:p>
          <a:p>
            <a:pPr indent="0" lvl="0" marL="0" marR="0" rtl="0" algn="l">
              <a:lnSpc>
                <a:spcPct val="100000"/>
              </a:lnSpc>
              <a:spcBef>
                <a:spcPts val="0"/>
              </a:spcBef>
              <a:spcAft>
                <a:spcPts val="0"/>
              </a:spcAft>
              <a:buClr>
                <a:srgbClr val="000000"/>
              </a:buClr>
              <a:buSzPts val="1100"/>
              <a:buFont typeface="Arial"/>
              <a:buNone/>
            </a:pPr>
            <a:r>
              <a:rPr b="1" lang="pt-BR" sz="1100">
                <a:solidFill>
                  <a:schemeClr val="dk1"/>
                </a:solidFill>
              </a:rPr>
              <a:t>Autor(es): </a:t>
            </a:r>
            <a:r>
              <a:rPr lang="pt-BR" sz="1100">
                <a:solidFill>
                  <a:schemeClr val="dk1"/>
                </a:solidFill>
              </a:rPr>
              <a:t>Fonte Arial, tamanho a partir de 48. Indicar nome abreviado do autor principal, responsável pela submissão do resumo, instituição de vínculo e nº de inscrição no CRO-PE. Se houver, acrescentar nome(s) abreviado(s) de coautor(es) e respectiva(s) instituição(ões).</a:t>
            </a:r>
            <a:r>
              <a:rPr b="0" lang="pt-BR" sz="1100">
                <a:solidFill>
                  <a:schemeClr val="dk1"/>
                </a:solidFill>
              </a:rPr>
              <a:t>  </a:t>
            </a:r>
            <a:r>
              <a:rPr b="0" lang="pt-BR" sz="1101">
                <a:solidFill>
                  <a:schemeClr val="dk1"/>
                </a:solidFill>
              </a:rPr>
              <a:t>Exemplo: SILVA XL (CRO-PE nº xxxx, instituição xxxxxx), CAMPOS YZ (instituição xxxxxx), MARTINS W (instituição xxxxxx)</a:t>
            </a:r>
            <a:endParaRPr/>
          </a:p>
          <a:p>
            <a:pPr indent="0" lvl="0" marL="0" marR="0" rtl="0" algn="l">
              <a:lnSpc>
                <a:spcPct val="100000"/>
              </a:lnSpc>
              <a:spcBef>
                <a:spcPts val="0"/>
              </a:spcBef>
              <a:spcAft>
                <a:spcPts val="0"/>
              </a:spcAft>
              <a:buClr>
                <a:srgbClr val="000000"/>
              </a:buClr>
              <a:buSzPts val="1100"/>
              <a:buFont typeface="Arial"/>
              <a:buNone/>
            </a:pPr>
            <a:r>
              <a:rPr b="1" lang="pt-BR">
                <a:solidFill>
                  <a:schemeClr val="dk1"/>
                </a:solidFill>
              </a:rPr>
              <a:t>Corpo do texto: </a:t>
            </a:r>
            <a:r>
              <a:rPr lang="pt-BR">
                <a:solidFill>
                  <a:schemeClr val="dk1"/>
                </a:solidFill>
              </a:rPr>
              <a:t>Fonte Arial, tamanho a partir de 40.</a:t>
            </a:r>
            <a:endParaRPr/>
          </a:p>
          <a:p>
            <a:pPr indent="0" lvl="0" marL="0" marR="0" rtl="0" algn="l">
              <a:lnSpc>
                <a:spcPct val="100000"/>
              </a:lnSpc>
              <a:spcBef>
                <a:spcPts val="0"/>
              </a:spcBef>
              <a:spcAft>
                <a:spcPts val="0"/>
              </a:spcAft>
              <a:buClr>
                <a:srgbClr val="000000"/>
              </a:buClr>
              <a:buSzPts val="1100"/>
              <a:buFont typeface="Arial"/>
              <a:buNone/>
            </a:pPr>
            <a:r>
              <a:t/>
            </a:r>
            <a:endParaRPr b="0" sz="1100">
              <a:solidFill>
                <a:schemeClr val="dk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3"/>
          <p:cNvSpPr txBox="1"/>
          <p:nvPr>
            <p:ph type="ctrTitle"/>
          </p:nvPr>
        </p:nvSpPr>
        <p:spPr>
          <a:xfrm>
            <a:off x="1104477" y="49242050"/>
            <a:ext cx="30191100" cy="135747517"/>
          </a:xfrm>
          <a:prstGeom prst="rect">
            <a:avLst/>
          </a:prstGeom>
          <a:noFill/>
          <a:ln>
            <a:noFill/>
          </a:ln>
        </p:spPr>
        <p:txBody>
          <a:bodyPr anchorCtr="0" anchor="b" bIns="535900" lIns="535900" spcFirstLastPara="1" rIns="535900" wrap="square" tIns="535900">
            <a:normAutofit/>
          </a:bodyPr>
          <a:lstStyle>
            <a:lvl1pPr lvl="0" algn="ctr">
              <a:lnSpc>
                <a:spcPct val="100000"/>
              </a:lnSpc>
              <a:spcBef>
                <a:spcPts val="0"/>
              </a:spcBef>
              <a:spcAft>
                <a:spcPts val="0"/>
              </a:spcAft>
              <a:buSzPts val="30500"/>
              <a:buNone/>
              <a:defRPr sz="6457"/>
            </a:lvl1pPr>
            <a:lvl2pPr lvl="1" algn="ctr">
              <a:lnSpc>
                <a:spcPct val="100000"/>
              </a:lnSpc>
              <a:spcBef>
                <a:spcPts val="0"/>
              </a:spcBef>
              <a:spcAft>
                <a:spcPts val="0"/>
              </a:spcAft>
              <a:buSzPts val="30500"/>
              <a:buNone/>
              <a:defRPr sz="6457"/>
            </a:lvl2pPr>
            <a:lvl3pPr lvl="2" algn="ctr">
              <a:lnSpc>
                <a:spcPct val="100000"/>
              </a:lnSpc>
              <a:spcBef>
                <a:spcPts val="0"/>
              </a:spcBef>
              <a:spcAft>
                <a:spcPts val="0"/>
              </a:spcAft>
              <a:buSzPts val="30500"/>
              <a:buNone/>
              <a:defRPr sz="6457"/>
            </a:lvl3pPr>
            <a:lvl4pPr lvl="3" algn="ctr">
              <a:lnSpc>
                <a:spcPct val="100000"/>
              </a:lnSpc>
              <a:spcBef>
                <a:spcPts val="0"/>
              </a:spcBef>
              <a:spcAft>
                <a:spcPts val="0"/>
              </a:spcAft>
              <a:buSzPts val="30500"/>
              <a:buNone/>
              <a:defRPr sz="6457"/>
            </a:lvl4pPr>
            <a:lvl5pPr lvl="4" algn="ctr">
              <a:lnSpc>
                <a:spcPct val="100000"/>
              </a:lnSpc>
              <a:spcBef>
                <a:spcPts val="0"/>
              </a:spcBef>
              <a:spcAft>
                <a:spcPts val="0"/>
              </a:spcAft>
              <a:buSzPts val="30500"/>
              <a:buNone/>
              <a:defRPr sz="6457"/>
            </a:lvl5pPr>
            <a:lvl6pPr lvl="5" algn="ctr">
              <a:lnSpc>
                <a:spcPct val="100000"/>
              </a:lnSpc>
              <a:spcBef>
                <a:spcPts val="0"/>
              </a:spcBef>
              <a:spcAft>
                <a:spcPts val="0"/>
              </a:spcAft>
              <a:buSzPts val="30500"/>
              <a:buNone/>
              <a:defRPr sz="6457"/>
            </a:lvl6pPr>
            <a:lvl7pPr lvl="6" algn="ctr">
              <a:lnSpc>
                <a:spcPct val="100000"/>
              </a:lnSpc>
              <a:spcBef>
                <a:spcPts val="0"/>
              </a:spcBef>
              <a:spcAft>
                <a:spcPts val="0"/>
              </a:spcAft>
              <a:buSzPts val="30500"/>
              <a:buNone/>
              <a:defRPr sz="6457"/>
            </a:lvl7pPr>
            <a:lvl8pPr lvl="7" algn="ctr">
              <a:lnSpc>
                <a:spcPct val="100000"/>
              </a:lnSpc>
              <a:spcBef>
                <a:spcPts val="0"/>
              </a:spcBef>
              <a:spcAft>
                <a:spcPts val="0"/>
              </a:spcAft>
              <a:buSzPts val="30500"/>
              <a:buNone/>
              <a:defRPr sz="6457"/>
            </a:lvl8pPr>
            <a:lvl9pPr lvl="8" algn="ctr">
              <a:lnSpc>
                <a:spcPct val="100000"/>
              </a:lnSpc>
              <a:spcBef>
                <a:spcPts val="0"/>
              </a:spcBef>
              <a:spcAft>
                <a:spcPts val="0"/>
              </a:spcAft>
              <a:buSzPts val="30500"/>
              <a:buNone/>
              <a:defRPr sz="6457"/>
            </a:lvl9pPr>
          </a:lstStyle>
          <a:p/>
        </p:txBody>
      </p:sp>
      <p:sp>
        <p:nvSpPr>
          <p:cNvPr id="11" name="Google Shape;11;p3"/>
          <p:cNvSpPr txBox="1"/>
          <p:nvPr>
            <p:ph idx="1" type="subTitle"/>
          </p:nvPr>
        </p:nvSpPr>
        <p:spPr>
          <a:xfrm>
            <a:off x="1104448" y="187433277"/>
            <a:ext cx="30191100" cy="52419042"/>
          </a:xfrm>
          <a:prstGeom prst="rect">
            <a:avLst/>
          </a:prstGeom>
          <a:noFill/>
          <a:ln>
            <a:noFill/>
          </a:ln>
        </p:spPr>
        <p:txBody>
          <a:bodyPr anchorCtr="0" anchor="t" bIns="535900" lIns="535900" spcFirstLastPara="1" rIns="535900" wrap="square" tIns="535900">
            <a:normAutofit/>
          </a:bodyPr>
          <a:lstStyle>
            <a:lvl1pPr lvl="0" algn="ctr">
              <a:lnSpc>
                <a:spcPct val="100000"/>
              </a:lnSpc>
              <a:spcBef>
                <a:spcPts val="0"/>
              </a:spcBef>
              <a:spcAft>
                <a:spcPts val="0"/>
              </a:spcAft>
              <a:buSzPts val="16400"/>
              <a:buNone/>
              <a:defRPr sz="3472"/>
            </a:lvl1pPr>
            <a:lvl2pPr lvl="1" algn="ctr">
              <a:lnSpc>
                <a:spcPct val="100000"/>
              </a:lnSpc>
              <a:spcBef>
                <a:spcPts val="0"/>
              </a:spcBef>
              <a:spcAft>
                <a:spcPts val="0"/>
              </a:spcAft>
              <a:buSzPts val="16400"/>
              <a:buNone/>
              <a:defRPr sz="3472"/>
            </a:lvl2pPr>
            <a:lvl3pPr lvl="2" algn="ctr">
              <a:lnSpc>
                <a:spcPct val="100000"/>
              </a:lnSpc>
              <a:spcBef>
                <a:spcPts val="0"/>
              </a:spcBef>
              <a:spcAft>
                <a:spcPts val="0"/>
              </a:spcAft>
              <a:buSzPts val="16400"/>
              <a:buNone/>
              <a:defRPr sz="3472"/>
            </a:lvl3pPr>
            <a:lvl4pPr lvl="3" algn="ctr">
              <a:lnSpc>
                <a:spcPct val="100000"/>
              </a:lnSpc>
              <a:spcBef>
                <a:spcPts val="0"/>
              </a:spcBef>
              <a:spcAft>
                <a:spcPts val="0"/>
              </a:spcAft>
              <a:buSzPts val="16400"/>
              <a:buNone/>
              <a:defRPr sz="3472"/>
            </a:lvl4pPr>
            <a:lvl5pPr lvl="4" algn="ctr">
              <a:lnSpc>
                <a:spcPct val="100000"/>
              </a:lnSpc>
              <a:spcBef>
                <a:spcPts val="0"/>
              </a:spcBef>
              <a:spcAft>
                <a:spcPts val="0"/>
              </a:spcAft>
              <a:buSzPts val="16400"/>
              <a:buNone/>
              <a:defRPr sz="3472"/>
            </a:lvl5pPr>
            <a:lvl6pPr lvl="5" algn="ctr">
              <a:lnSpc>
                <a:spcPct val="100000"/>
              </a:lnSpc>
              <a:spcBef>
                <a:spcPts val="0"/>
              </a:spcBef>
              <a:spcAft>
                <a:spcPts val="0"/>
              </a:spcAft>
              <a:buSzPts val="16400"/>
              <a:buNone/>
              <a:defRPr sz="3472"/>
            </a:lvl6pPr>
            <a:lvl7pPr lvl="6" algn="ctr">
              <a:lnSpc>
                <a:spcPct val="100000"/>
              </a:lnSpc>
              <a:spcBef>
                <a:spcPts val="0"/>
              </a:spcBef>
              <a:spcAft>
                <a:spcPts val="0"/>
              </a:spcAft>
              <a:buSzPts val="16400"/>
              <a:buNone/>
              <a:defRPr sz="3472"/>
            </a:lvl7pPr>
            <a:lvl8pPr lvl="7" algn="ctr">
              <a:lnSpc>
                <a:spcPct val="100000"/>
              </a:lnSpc>
              <a:spcBef>
                <a:spcPts val="0"/>
              </a:spcBef>
              <a:spcAft>
                <a:spcPts val="0"/>
              </a:spcAft>
              <a:buSzPts val="16400"/>
              <a:buNone/>
              <a:defRPr sz="3472"/>
            </a:lvl8pPr>
            <a:lvl9pPr lvl="8" algn="ctr">
              <a:lnSpc>
                <a:spcPct val="100000"/>
              </a:lnSpc>
              <a:spcBef>
                <a:spcPts val="0"/>
              </a:spcBef>
              <a:spcAft>
                <a:spcPts val="0"/>
              </a:spcAft>
              <a:buSzPts val="16400"/>
              <a:buNone/>
              <a:defRPr sz="3472"/>
            </a:lvl9pPr>
          </a:lstStyle>
          <a:p/>
        </p:txBody>
      </p:sp>
      <p:sp>
        <p:nvSpPr>
          <p:cNvPr id="12" name="Google Shape;12;p3"/>
          <p:cNvSpPr txBox="1"/>
          <p:nvPr>
            <p:ph idx="12" type="sldNum"/>
          </p:nvPr>
        </p:nvSpPr>
        <p:spPr>
          <a:xfrm>
            <a:off x="30020522" y="308399248"/>
            <a:ext cx="1944302" cy="26029989"/>
          </a:xfrm>
          <a:prstGeom prst="rect">
            <a:avLst/>
          </a:prstGeom>
          <a:noFill/>
          <a:ln>
            <a:noFill/>
          </a:ln>
        </p:spPr>
        <p:txBody>
          <a:bodyPr anchorCtr="0" anchor="ctr" bIns="535900" lIns="535900" spcFirstLastPara="1" rIns="535900" wrap="square" tIns="535900">
            <a:normAutofit/>
          </a:bodyPr>
          <a:lstStyle>
            <a:lvl1pPr indent="0" lvl="0"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1pPr>
            <a:lvl2pPr indent="0" lvl="1"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2pPr>
            <a:lvl3pPr indent="0" lvl="2"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3pPr>
            <a:lvl4pPr indent="0" lvl="3"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4pPr>
            <a:lvl5pPr indent="0" lvl="4"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5pPr>
            <a:lvl6pPr indent="0" lvl="5"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6pPr>
            <a:lvl7pPr indent="0" lvl="6"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7pPr>
            <a:lvl8pPr indent="0" lvl="7"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8pPr>
            <a:lvl9pPr indent="0" lvl="8"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2"/>
          <p:cNvSpPr txBox="1"/>
          <p:nvPr>
            <p:ph hasCustomPrompt="1" type="title"/>
          </p:nvPr>
        </p:nvSpPr>
        <p:spPr>
          <a:xfrm>
            <a:off x="1104448" y="73152960"/>
            <a:ext cx="30191100" cy="129855148"/>
          </a:xfrm>
          <a:prstGeom prst="rect">
            <a:avLst/>
          </a:prstGeom>
          <a:noFill/>
          <a:ln>
            <a:noFill/>
          </a:ln>
        </p:spPr>
        <p:txBody>
          <a:bodyPr anchorCtr="0" anchor="b" bIns="535900" lIns="535900" spcFirstLastPara="1" rIns="535900" wrap="square" tIns="535900">
            <a:normAutofit/>
          </a:bodyPr>
          <a:lstStyle>
            <a:lvl1pPr lvl="0" algn="ctr">
              <a:lnSpc>
                <a:spcPct val="100000"/>
              </a:lnSpc>
              <a:spcBef>
                <a:spcPts val="0"/>
              </a:spcBef>
              <a:spcAft>
                <a:spcPts val="0"/>
              </a:spcAft>
              <a:buSzPts val="70300"/>
              <a:buNone/>
              <a:defRPr sz="14883"/>
            </a:lvl1pPr>
            <a:lvl2pPr lvl="1" algn="ctr">
              <a:lnSpc>
                <a:spcPct val="100000"/>
              </a:lnSpc>
              <a:spcBef>
                <a:spcPts val="0"/>
              </a:spcBef>
              <a:spcAft>
                <a:spcPts val="0"/>
              </a:spcAft>
              <a:buSzPts val="70300"/>
              <a:buNone/>
              <a:defRPr sz="14883"/>
            </a:lvl2pPr>
            <a:lvl3pPr lvl="2" algn="ctr">
              <a:lnSpc>
                <a:spcPct val="100000"/>
              </a:lnSpc>
              <a:spcBef>
                <a:spcPts val="0"/>
              </a:spcBef>
              <a:spcAft>
                <a:spcPts val="0"/>
              </a:spcAft>
              <a:buSzPts val="70300"/>
              <a:buNone/>
              <a:defRPr sz="14883"/>
            </a:lvl3pPr>
            <a:lvl4pPr lvl="3" algn="ctr">
              <a:lnSpc>
                <a:spcPct val="100000"/>
              </a:lnSpc>
              <a:spcBef>
                <a:spcPts val="0"/>
              </a:spcBef>
              <a:spcAft>
                <a:spcPts val="0"/>
              </a:spcAft>
              <a:buSzPts val="70300"/>
              <a:buNone/>
              <a:defRPr sz="14883"/>
            </a:lvl4pPr>
            <a:lvl5pPr lvl="4" algn="ctr">
              <a:lnSpc>
                <a:spcPct val="100000"/>
              </a:lnSpc>
              <a:spcBef>
                <a:spcPts val="0"/>
              </a:spcBef>
              <a:spcAft>
                <a:spcPts val="0"/>
              </a:spcAft>
              <a:buSzPts val="70300"/>
              <a:buNone/>
              <a:defRPr sz="14883"/>
            </a:lvl5pPr>
            <a:lvl6pPr lvl="5" algn="ctr">
              <a:lnSpc>
                <a:spcPct val="100000"/>
              </a:lnSpc>
              <a:spcBef>
                <a:spcPts val="0"/>
              </a:spcBef>
              <a:spcAft>
                <a:spcPts val="0"/>
              </a:spcAft>
              <a:buSzPts val="70300"/>
              <a:buNone/>
              <a:defRPr sz="14883"/>
            </a:lvl6pPr>
            <a:lvl7pPr lvl="6" algn="ctr">
              <a:lnSpc>
                <a:spcPct val="100000"/>
              </a:lnSpc>
              <a:spcBef>
                <a:spcPts val="0"/>
              </a:spcBef>
              <a:spcAft>
                <a:spcPts val="0"/>
              </a:spcAft>
              <a:buSzPts val="70300"/>
              <a:buNone/>
              <a:defRPr sz="14883"/>
            </a:lvl7pPr>
            <a:lvl8pPr lvl="7" algn="ctr">
              <a:lnSpc>
                <a:spcPct val="100000"/>
              </a:lnSpc>
              <a:spcBef>
                <a:spcPts val="0"/>
              </a:spcBef>
              <a:spcAft>
                <a:spcPts val="0"/>
              </a:spcAft>
              <a:buSzPts val="70300"/>
              <a:buNone/>
              <a:defRPr sz="14883"/>
            </a:lvl8pPr>
            <a:lvl9pPr lvl="8" algn="ctr">
              <a:lnSpc>
                <a:spcPct val="100000"/>
              </a:lnSpc>
              <a:spcBef>
                <a:spcPts val="0"/>
              </a:spcBef>
              <a:spcAft>
                <a:spcPts val="0"/>
              </a:spcAft>
              <a:buSzPts val="70300"/>
              <a:buNone/>
              <a:defRPr sz="14883"/>
            </a:lvl9pPr>
          </a:lstStyle>
          <a:p>
            <a:r>
              <a:t>xx%</a:t>
            </a:r>
          </a:p>
        </p:txBody>
      </p:sp>
      <p:sp>
        <p:nvSpPr>
          <p:cNvPr id="46" name="Google Shape;46;p12"/>
          <p:cNvSpPr txBox="1"/>
          <p:nvPr>
            <p:ph idx="1" type="body"/>
          </p:nvPr>
        </p:nvSpPr>
        <p:spPr>
          <a:xfrm>
            <a:off x="1104448" y="208470645"/>
            <a:ext cx="30191100" cy="86027097"/>
          </a:xfrm>
          <a:prstGeom prst="rect">
            <a:avLst/>
          </a:prstGeom>
          <a:noFill/>
          <a:ln>
            <a:noFill/>
          </a:ln>
        </p:spPr>
        <p:txBody>
          <a:bodyPr anchorCtr="0" anchor="t" bIns="535900" lIns="535900" spcFirstLastPara="1" rIns="535900" wrap="square" tIns="535900">
            <a:normAutofit/>
          </a:bodyPr>
          <a:lstStyle>
            <a:lvl1pPr indent="-901700" lvl="0" marL="457200" algn="ctr">
              <a:lnSpc>
                <a:spcPct val="115000"/>
              </a:lnSpc>
              <a:spcBef>
                <a:spcPts val="0"/>
              </a:spcBef>
              <a:spcAft>
                <a:spcPts val="0"/>
              </a:spcAft>
              <a:buSzPts val="10600"/>
              <a:buChar char="●"/>
              <a:defRPr/>
            </a:lvl1pPr>
            <a:lvl2pPr indent="-749300" lvl="1" marL="914400" algn="ctr">
              <a:lnSpc>
                <a:spcPct val="115000"/>
              </a:lnSpc>
              <a:spcBef>
                <a:spcPts val="0"/>
              </a:spcBef>
              <a:spcAft>
                <a:spcPts val="0"/>
              </a:spcAft>
              <a:buSzPts val="8200"/>
              <a:buChar char="○"/>
              <a:defRPr/>
            </a:lvl2pPr>
            <a:lvl3pPr indent="-749300" lvl="2" marL="1371600" algn="ctr">
              <a:lnSpc>
                <a:spcPct val="115000"/>
              </a:lnSpc>
              <a:spcBef>
                <a:spcPts val="0"/>
              </a:spcBef>
              <a:spcAft>
                <a:spcPts val="0"/>
              </a:spcAft>
              <a:buSzPts val="8200"/>
              <a:buChar char="■"/>
              <a:defRPr/>
            </a:lvl3pPr>
            <a:lvl4pPr indent="-749300" lvl="3" marL="1828800" algn="ctr">
              <a:lnSpc>
                <a:spcPct val="115000"/>
              </a:lnSpc>
              <a:spcBef>
                <a:spcPts val="0"/>
              </a:spcBef>
              <a:spcAft>
                <a:spcPts val="0"/>
              </a:spcAft>
              <a:buSzPts val="8200"/>
              <a:buChar char="●"/>
              <a:defRPr/>
            </a:lvl4pPr>
            <a:lvl5pPr indent="-749300" lvl="4" marL="2286000" algn="ctr">
              <a:lnSpc>
                <a:spcPct val="115000"/>
              </a:lnSpc>
              <a:spcBef>
                <a:spcPts val="0"/>
              </a:spcBef>
              <a:spcAft>
                <a:spcPts val="0"/>
              </a:spcAft>
              <a:buSzPts val="8200"/>
              <a:buChar char="○"/>
              <a:defRPr/>
            </a:lvl5pPr>
            <a:lvl6pPr indent="-749300" lvl="5" marL="2743200" algn="ctr">
              <a:lnSpc>
                <a:spcPct val="115000"/>
              </a:lnSpc>
              <a:spcBef>
                <a:spcPts val="0"/>
              </a:spcBef>
              <a:spcAft>
                <a:spcPts val="0"/>
              </a:spcAft>
              <a:buSzPts val="8200"/>
              <a:buChar char="■"/>
              <a:defRPr/>
            </a:lvl6pPr>
            <a:lvl7pPr indent="-749300" lvl="6" marL="3200400" algn="ctr">
              <a:lnSpc>
                <a:spcPct val="115000"/>
              </a:lnSpc>
              <a:spcBef>
                <a:spcPts val="0"/>
              </a:spcBef>
              <a:spcAft>
                <a:spcPts val="0"/>
              </a:spcAft>
              <a:buSzPts val="8200"/>
              <a:buChar char="●"/>
              <a:defRPr/>
            </a:lvl7pPr>
            <a:lvl8pPr indent="-749300" lvl="7" marL="3657600" algn="ctr">
              <a:lnSpc>
                <a:spcPct val="115000"/>
              </a:lnSpc>
              <a:spcBef>
                <a:spcPts val="0"/>
              </a:spcBef>
              <a:spcAft>
                <a:spcPts val="0"/>
              </a:spcAft>
              <a:buSzPts val="8200"/>
              <a:buChar char="○"/>
              <a:defRPr/>
            </a:lvl8pPr>
            <a:lvl9pPr indent="-749300" lvl="8" marL="4114800" algn="ctr">
              <a:lnSpc>
                <a:spcPct val="115000"/>
              </a:lnSpc>
              <a:spcBef>
                <a:spcPts val="0"/>
              </a:spcBef>
              <a:spcAft>
                <a:spcPts val="0"/>
              </a:spcAft>
              <a:buSzPts val="8200"/>
              <a:buChar char="■"/>
              <a:defRPr/>
            </a:lvl9pPr>
          </a:lstStyle>
          <a:p/>
        </p:txBody>
      </p:sp>
      <p:sp>
        <p:nvSpPr>
          <p:cNvPr id="47" name="Google Shape;47;p12"/>
          <p:cNvSpPr txBox="1"/>
          <p:nvPr>
            <p:ph idx="12" type="sldNum"/>
          </p:nvPr>
        </p:nvSpPr>
        <p:spPr>
          <a:xfrm>
            <a:off x="30020522" y="308399248"/>
            <a:ext cx="1944302" cy="26029989"/>
          </a:xfrm>
          <a:prstGeom prst="rect">
            <a:avLst/>
          </a:prstGeom>
          <a:noFill/>
          <a:ln>
            <a:noFill/>
          </a:ln>
        </p:spPr>
        <p:txBody>
          <a:bodyPr anchorCtr="0" anchor="ctr" bIns="535900" lIns="535900" spcFirstLastPara="1" rIns="535900" wrap="square" tIns="535900">
            <a:normAutofit/>
          </a:bodyPr>
          <a:lstStyle>
            <a:lvl1pPr indent="0" lvl="0"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1pPr>
            <a:lvl2pPr indent="0" lvl="1"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2pPr>
            <a:lvl3pPr indent="0" lvl="2"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3pPr>
            <a:lvl4pPr indent="0" lvl="3"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4pPr>
            <a:lvl5pPr indent="0" lvl="4"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5pPr>
            <a:lvl6pPr indent="0" lvl="5"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6pPr>
            <a:lvl7pPr indent="0" lvl="6"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7pPr>
            <a:lvl8pPr indent="0" lvl="7"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8pPr>
            <a:lvl9pPr indent="0" lvl="8"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3"/>
          <p:cNvSpPr txBox="1"/>
          <p:nvPr>
            <p:ph idx="12" type="sldNum"/>
          </p:nvPr>
        </p:nvSpPr>
        <p:spPr>
          <a:xfrm>
            <a:off x="30020522" y="308399248"/>
            <a:ext cx="1944302" cy="26029989"/>
          </a:xfrm>
          <a:prstGeom prst="rect">
            <a:avLst/>
          </a:prstGeom>
          <a:noFill/>
          <a:ln>
            <a:noFill/>
          </a:ln>
        </p:spPr>
        <p:txBody>
          <a:bodyPr anchorCtr="0" anchor="ctr" bIns="535900" lIns="535900" spcFirstLastPara="1" rIns="535900" wrap="square" tIns="535900">
            <a:normAutofit/>
          </a:bodyPr>
          <a:lstStyle>
            <a:lvl1pPr indent="0" lvl="0"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1pPr>
            <a:lvl2pPr indent="0" lvl="1"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2pPr>
            <a:lvl3pPr indent="0" lvl="2"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3pPr>
            <a:lvl4pPr indent="0" lvl="3"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4pPr>
            <a:lvl5pPr indent="0" lvl="4"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5pPr>
            <a:lvl6pPr indent="0" lvl="5"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6pPr>
            <a:lvl7pPr indent="0" lvl="6"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7pPr>
            <a:lvl8pPr indent="0" lvl="7"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8pPr>
            <a:lvl9pPr indent="0" lvl="8"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4"/>
          <p:cNvSpPr txBox="1"/>
          <p:nvPr>
            <p:ph type="title"/>
          </p:nvPr>
        </p:nvSpPr>
        <p:spPr>
          <a:xfrm>
            <a:off x="1104448" y="142245264"/>
            <a:ext cx="30191100" cy="55671375"/>
          </a:xfrm>
          <a:prstGeom prst="rect">
            <a:avLst/>
          </a:prstGeom>
          <a:noFill/>
          <a:ln>
            <a:noFill/>
          </a:ln>
        </p:spPr>
        <p:txBody>
          <a:bodyPr anchorCtr="0" anchor="ctr" bIns="535900" lIns="535900" spcFirstLastPara="1" rIns="535900" wrap="square" tIns="535900">
            <a:normAutofit/>
          </a:bodyPr>
          <a:lstStyle>
            <a:lvl1pPr lvl="0" algn="ctr">
              <a:lnSpc>
                <a:spcPct val="100000"/>
              </a:lnSpc>
              <a:spcBef>
                <a:spcPts val="0"/>
              </a:spcBef>
              <a:spcAft>
                <a:spcPts val="0"/>
              </a:spcAft>
              <a:buSzPts val="21100"/>
              <a:buNone/>
              <a:defRPr sz="4467"/>
            </a:lvl1pPr>
            <a:lvl2pPr lvl="1" algn="ctr">
              <a:lnSpc>
                <a:spcPct val="100000"/>
              </a:lnSpc>
              <a:spcBef>
                <a:spcPts val="0"/>
              </a:spcBef>
              <a:spcAft>
                <a:spcPts val="0"/>
              </a:spcAft>
              <a:buSzPts val="21100"/>
              <a:buNone/>
              <a:defRPr sz="4467"/>
            </a:lvl2pPr>
            <a:lvl3pPr lvl="2" algn="ctr">
              <a:lnSpc>
                <a:spcPct val="100000"/>
              </a:lnSpc>
              <a:spcBef>
                <a:spcPts val="0"/>
              </a:spcBef>
              <a:spcAft>
                <a:spcPts val="0"/>
              </a:spcAft>
              <a:buSzPts val="21100"/>
              <a:buNone/>
              <a:defRPr sz="4467"/>
            </a:lvl3pPr>
            <a:lvl4pPr lvl="3" algn="ctr">
              <a:lnSpc>
                <a:spcPct val="100000"/>
              </a:lnSpc>
              <a:spcBef>
                <a:spcPts val="0"/>
              </a:spcBef>
              <a:spcAft>
                <a:spcPts val="0"/>
              </a:spcAft>
              <a:buSzPts val="21100"/>
              <a:buNone/>
              <a:defRPr sz="4467"/>
            </a:lvl4pPr>
            <a:lvl5pPr lvl="4" algn="ctr">
              <a:lnSpc>
                <a:spcPct val="100000"/>
              </a:lnSpc>
              <a:spcBef>
                <a:spcPts val="0"/>
              </a:spcBef>
              <a:spcAft>
                <a:spcPts val="0"/>
              </a:spcAft>
              <a:buSzPts val="21100"/>
              <a:buNone/>
              <a:defRPr sz="4467"/>
            </a:lvl5pPr>
            <a:lvl6pPr lvl="5" algn="ctr">
              <a:lnSpc>
                <a:spcPct val="100000"/>
              </a:lnSpc>
              <a:spcBef>
                <a:spcPts val="0"/>
              </a:spcBef>
              <a:spcAft>
                <a:spcPts val="0"/>
              </a:spcAft>
              <a:buSzPts val="21100"/>
              <a:buNone/>
              <a:defRPr sz="4467"/>
            </a:lvl6pPr>
            <a:lvl7pPr lvl="6" algn="ctr">
              <a:lnSpc>
                <a:spcPct val="100000"/>
              </a:lnSpc>
              <a:spcBef>
                <a:spcPts val="0"/>
              </a:spcBef>
              <a:spcAft>
                <a:spcPts val="0"/>
              </a:spcAft>
              <a:buSzPts val="21100"/>
              <a:buNone/>
              <a:defRPr sz="4467"/>
            </a:lvl7pPr>
            <a:lvl8pPr lvl="7" algn="ctr">
              <a:lnSpc>
                <a:spcPct val="100000"/>
              </a:lnSpc>
              <a:spcBef>
                <a:spcPts val="0"/>
              </a:spcBef>
              <a:spcAft>
                <a:spcPts val="0"/>
              </a:spcAft>
              <a:buSzPts val="21100"/>
              <a:buNone/>
              <a:defRPr sz="4467"/>
            </a:lvl8pPr>
            <a:lvl9pPr lvl="8" algn="ctr">
              <a:lnSpc>
                <a:spcPct val="100000"/>
              </a:lnSpc>
              <a:spcBef>
                <a:spcPts val="0"/>
              </a:spcBef>
              <a:spcAft>
                <a:spcPts val="0"/>
              </a:spcAft>
              <a:buSzPts val="21100"/>
              <a:buNone/>
              <a:defRPr sz="4467"/>
            </a:lvl9pPr>
          </a:lstStyle>
          <a:p/>
        </p:txBody>
      </p:sp>
      <p:sp>
        <p:nvSpPr>
          <p:cNvPr id="15" name="Google Shape;15;p4"/>
          <p:cNvSpPr txBox="1"/>
          <p:nvPr>
            <p:ph idx="12" type="sldNum"/>
          </p:nvPr>
        </p:nvSpPr>
        <p:spPr>
          <a:xfrm>
            <a:off x="30020522" y="308399248"/>
            <a:ext cx="1944302" cy="26029989"/>
          </a:xfrm>
          <a:prstGeom prst="rect">
            <a:avLst/>
          </a:prstGeom>
          <a:noFill/>
          <a:ln>
            <a:noFill/>
          </a:ln>
        </p:spPr>
        <p:txBody>
          <a:bodyPr anchorCtr="0" anchor="ctr" bIns="535900" lIns="535900" spcFirstLastPara="1" rIns="535900" wrap="square" tIns="535900">
            <a:normAutofit/>
          </a:bodyPr>
          <a:lstStyle>
            <a:lvl1pPr indent="0" lvl="0"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1pPr>
            <a:lvl2pPr indent="0" lvl="1"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2pPr>
            <a:lvl3pPr indent="0" lvl="2"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3pPr>
            <a:lvl4pPr indent="0" lvl="3"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4pPr>
            <a:lvl5pPr indent="0" lvl="4"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5pPr>
            <a:lvl6pPr indent="0" lvl="5"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6pPr>
            <a:lvl7pPr indent="0" lvl="6"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7pPr>
            <a:lvl8pPr indent="0" lvl="7"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8pPr>
            <a:lvl9pPr indent="0" lvl="8"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5"/>
          <p:cNvSpPr txBox="1"/>
          <p:nvPr>
            <p:ph type="title"/>
          </p:nvPr>
        </p:nvSpPr>
        <p:spPr>
          <a:xfrm>
            <a:off x="1104448" y="29431477"/>
            <a:ext cx="30191100" cy="37875206"/>
          </a:xfrm>
          <a:prstGeom prst="rect">
            <a:avLst/>
          </a:prstGeom>
          <a:noFill/>
          <a:ln>
            <a:noFill/>
          </a:ln>
        </p:spPr>
        <p:txBody>
          <a:bodyPr anchorCtr="0" anchor="t" bIns="535900" lIns="535900" spcFirstLastPara="1" rIns="535900" wrap="square" tIns="535900">
            <a:normAutofit/>
          </a:bodyPr>
          <a:lstStyle>
            <a:lvl1pPr lvl="0" algn="l">
              <a:lnSpc>
                <a:spcPct val="100000"/>
              </a:lnSpc>
              <a:spcBef>
                <a:spcPts val="0"/>
              </a:spcBef>
              <a:spcAft>
                <a:spcPts val="0"/>
              </a:spcAft>
              <a:buSzPts val="16400"/>
              <a:buNone/>
              <a:defRPr/>
            </a:lvl1pPr>
            <a:lvl2pPr lvl="1" algn="l">
              <a:lnSpc>
                <a:spcPct val="100000"/>
              </a:lnSpc>
              <a:spcBef>
                <a:spcPts val="0"/>
              </a:spcBef>
              <a:spcAft>
                <a:spcPts val="0"/>
              </a:spcAft>
              <a:buSzPts val="16400"/>
              <a:buNone/>
              <a:defRPr/>
            </a:lvl2pPr>
            <a:lvl3pPr lvl="2" algn="l">
              <a:lnSpc>
                <a:spcPct val="100000"/>
              </a:lnSpc>
              <a:spcBef>
                <a:spcPts val="0"/>
              </a:spcBef>
              <a:spcAft>
                <a:spcPts val="0"/>
              </a:spcAft>
              <a:buSzPts val="16400"/>
              <a:buNone/>
              <a:defRPr/>
            </a:lvl3pPr>
            <a:lvl4pPr lvl="3" algn="l">
              <a:lnSpc>
                <a:spcPct val="100000"/>
              </a:lnSpc>
              <a:spcBef>
                <a:spcPts val="0"/>
              </a:spcBef>
              <a:spcAft>
                <a:spcPts val="0"/>
              </a:spcAft>
              <a:buSzPts val="16400"/>
              <a:buNone/>
              <a:defRPr/>
            </a:lvl4pPr>
            <a:lvl5pPr lvl="4" algn="l">
              <a:lnSpc>
                <a:spcPct val="100000"/>
              </a:lnSpc>
              <a:spcBef>
                <a:spcPts val="0"/>
              </a:spcBef>
              <a:spcAft>
                <a:spcPts val="0"/>
              </a:spcAft>
              <a:buSzPts val="16400"/>
              <a:buNone/>
              <a:defRPr/>
            </a:lvl5pPr>
            <a:lvl6pPr lvl="5" algn="l">
              <a:lnSpc>
                <a:spcPct val="100000"/>
              </a:lnSpc>
              <a:spcBef>
                <a:spcPts val="0"/>
              </a:spcBef>
              <a:spcAft>
                <a:spcPts val="0"/>
              </a:spcAft>
              <a:buSzPts val="16400"/>
              <a:buNone/>
              <a:defRPr/>
            </a:lvl6pPr>
            <a:lvl7pPr lvl="6" algn="l">
              <a:lnSpc>
                <a:spcPct val="100000"/>
              </a:lnSpc>
              <a:spcBef>
                <a:spcPts val="0"/>
              </a:spcBef>
              <a:spcAft>
                <a:spcPts val="0"/>
              </a:spcAft>
              <a:buSzPts val="16400"/>
              <a:buNone/>
              <a:defRPr/>
            </a:lvl7pPr>
            <a:lvl8pPr lvl="7" algn="l">
              <a:lnSpc>
                <a:spcPct val="100000"/>
              </a:lnSpc>
              <a:spcBef>
                <a:spcPts val="0"/>
              </a:spcBef>
              <a:spcAft>
                <a:spcPts val="0"/>
              </a:spcAft>
              <a:buSzPts val="16400"/>
              <a:buNone/>
              <a:defRPr/>
            </a:lvl8pPr>
            <a:lvl9pPr lvl="8" algn="l">
              <a:lnSpc>
                <a:spcPct val="100000"/>
              </a:lnSpc>
              <a:spcBef>
                <a:spcPts val="0"/>
              </a:spcBef>
              <a:spcAft>
                <a:spcPts val="0"/>
              </a:spcAft>
              <a:buSzPts val="16400"/>
              <a:buNone/>
              <a:defRPr/>
            </a:lvl9pPr>
          </a:lstStyle>
          <a:p/>
        </p:txBody>
      </p:sp>
      <p:sp>
        <p:nvSpPr>
          <p:cNvPr id="18" name="Google Shape;18;p5"/>
          <p:cNvSpPr txBox="1"/>
          <p:nvPr>
            <p:ph idx="1" type="body"/>
          </p:nvPr>
        </p:nvSpPr>
        <p:spPr>
          <a:xfrm>
            <a:off x="1104448" y="76218289"/>
            <a:ext cx="30191100" cy="225941604"/>
          </a:xfrm>
          <a:prstGeom prst="rect">
            <a:avLst/>
          </a:prstGeom>
          <a:noFill/>
          <a:ln>
            <a:noFill/>
          </a:ln>
        </p:spPr>
        <p:txBody>
          <a:bodyPr anchorCtr="0" anchor="t" bIns="535900" lIns="535900" spcFirstLastPara="1" rIns="535900" wrap="square" tIns="535900">
            <a:normAutofit/>
          </a:bodyPr>
          <a:lstStyle>
            <a:lvl1pPr indent="-901700" lvl="0" marL="457200" algn="l">
              <a:lnSpc>
                <a:spcPct val="115000"/>
              </a:lnSpc>
              <a:spcBef>
                <a:spcPts val="0"/>
              </a:spcBef>
              <a:spcAft>
                <a:spcPts val="0"/>
              </a:spcAft>
              <a:buSzPts val="10600"/>
              <a:buChar char="●"/>
              <a:defRPr/>
            </a:lvl1pPr>
            <a:lvl2pPr indent="-749300" lvl="1" marL="914400" algn="l">
              <a:lnSpc>
                <a:spcPct val="115000"/>
              </a:lnSpc>
              <a:spcBef>
                <a:spcPts val="0"/>
              </a:spcBef>
              <a:spcAft>
                <a:spcPts val="0"/>
              </a:spcAft>
              <a:buSzPts val="8200"/>
              <a:buChar char="○"/>
              <a:defRPr/>
            </a:lvl2pPr>
            <a:lvl3pPr indent="-749300" lvl="2" marL="1371600" algn="l">
              <a:lnSpc>
                <a:spcPct val="115000"/>
              </a:lnSpc>
              <a:spcBef>
                <a:spcPts val="0"/>
              </a:spcBef>
              <a:spcAft>
                <a:spcPts val="0"/>
              </a:spcAft>
              <a:buSzPts val="8200"/>
              <a:buChar char="■"/>
              <a:defRPr/>
            </a:lvl3pPr>
            <a:lvl4pPr indent="-749300" lvl="3" marL="1828800" algn="l">
              <a:lnSpc>
                <a:spcPct val="115000"/>
              </a:lnSpc>
              <a:spcBef>
                <a:spcPts val="0"/>
              </a:spcBef>
              <a:spcAft>
                <a:spcPts val="0"/>
              </a:spcAft>
              <a:buSzPts val="8200"/>
              <a:buChar char="●"/>
              <a:defRPr/>
            </a:lvl4pPr>
            <a:lvl5pPr indent="-749300" lvl="4" marL="2286000" algn="l">
              <a:lnSpc>
                <a:spcPct val="115000"/>
              </a:lnSpc>
              <a:spcBef>
                <a:spcPts val="0"/>
              </a:spcBef>
              <a:spcAft>
                <a:spcPts val="0"/>
              </a:spcAft>
              <a:buSzPts val="8200"/>
              <a:buChar char="○"/>
              <a:defRPr/>
            </a:lvl5pPr>
            <a:lvl6pPr indent="-749300" lvl="5" marL="2743200" algn="l">
              <a:lnSpc>
                <a:spcPct val="115000"/>
              </a:lnSpc>
              <a:spcBef>
                <a:spcPts val="0"/>
              </a:spcBef>
              <a:spcAft>
                <a:spcPts val="0"/>
              </a:spcAft>
              <a:buSzPts val="8200"/>
              <a:buChar char="■"/>
              <a:defRPr/>
            </a:lvl6pPr>
            <a:lvl7pPr indent="-749300" lvl="6" marL="3200400" algn="l">
              <a:lnSpc>
                <a:spcPct val="115000"/>
              </a:lnSpc>
              <a:spcBef>
                <a:spcPts val="0"/>
              </a:spcBef>
              <a:spcAft>
                <a:spcPts val="0"/>
              </a:spcAft>
              <a:buSzPts val="8200"/>
              <a:buChar char="●"/>
              <a:defRPr/>
            </a:lvl7pPr>
            <a:lvl8pPr indent="-749300" lvl="7" marL="3657600" algn="l">
              <a:lnSpc>
                <a:spcPct val="115000"/>
              </a:lnSpc>
              <a:spcBef>
                <a:spcPts val="0"/>
              </a:spcBef>
              <a:spcAft>
                <a:spcPts val="0"/>
              </a:spcAft>
              <a:buSzPts val="8200"/>
              <a:buChar char="○"/>
              <a:defRPr/>
            </a:lvl8pPr>
            <a:lvl9pPr indent="-749300" lvl="8" marL="4114800" algn="l">
              <a:lnSpc>
                <a:spcPct val="115000"/>
              </a:lnSpc>
              <a:spcBef>
                <a:spcPts val="0"/>
              </a:spcBef>
              <a:spcAft>
                <a:spcPts val="0"/>
              </a:spcAft>
              <a:buSzPts val="8200"/>
              <a:buChar char="■"/>
              <a:defRPr/>
            </a:lvl9pPr>
          </a:lstStyle>
          <a:p/>
        </p:txBody>
      </p:sp>
      <p:sp>
        <p:nvSpPr>
          <p:cNvPr id="19" name="Google Shape;19;p5"/>
          <p:cNvSpPr txBox="1"/>
          <p:nvPr>
            <p:ph idx="12" type="sldNum"/>
          </p:nvPr>
        </p:nvSpPr>
        <p:spPr>
          <a:xfrm>
            <a:off x="30020522" y="308399248"/>
            <a:ext cx="1944302" cy="26029989"/>
          </a:xfrm>
          <a:prstGeom prst="rect">
            <a:avLst/>
          </a:prstGeom>
          <a:noFill/>
          <a:ln>
            <a:noFill/>
          </a:ln>
        </p:spPr>
        <p:txBody>
          <a:bodyPr anchorCtr="0" anchor="ctr" bIns="535900" lIns="535900" spcFirstLastPara="1" rIns="535900" wrap="square" tIns="535900">
            <a:normAutofit/>
          </a:bodyPr>
          <a:lstStyle>
            <a:lvl1pPr indent="0" lvl="0"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1pPr>
            <a:lvl2pPr indent="0" lvl="1"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2pPr>
            <a:lvl3pPr indent="0" lvl="2"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3pPr>
            <a:lvl4pPr indent="0" lvl="3"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4pPr>
            <a:lvl5pPr indent="0" lvl="4"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5pPr>
            <a:lvl6pPr indent="0" lvl="5"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6pPr>
            <a:lvl7pPr indent="0" lvl="6"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7pPr>
            <a:lvl8pPr indent="0" lvl="7"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8pPr>
            <a:lvl9pPr indent="0" lvl="8"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6"/>
          <p:cNvSpPr txBox="1"/>
          <p:nvPr>
            <p:ph type="title"/>
          </p:nvPr>
        </p:nvSpPr>
        <p:spPr>
          <a:xfrm>
            <a:off x="1104448" y="29431477"/>
            <a:ext cx="30191100" cy="37875206"/>
          </a:xfrm>
          <a:prstGeom prst="rect">
            <a:avLst/>
          </a:prstGeom>
          <a:noFill/>
          <a:ln>
            <a:noFill/>
          </a:ln>
        </p:spPr>
        <p:txBody>
          <a:bodyPr anchorCtr="0" anchor="t" bIns="535900" lIns="535900" spcFirstLastPara="1" rIns="535900" wrap="square" tIns="535900">
            <a:normAutofit/>
          </a:bodyPr>
          <a:lstStyle>
            <a:lvl1pPr lvl="0" algn="l">
              <a:lnSpc>
                <a:spcPct val="100000"/>
              </a:lnSpc>
              <a:spcBef>
                <a:spcPts val="0"/>
              </a:spcBef>
              <a:spcAft>
                <a:spcPts val="0"/>
              </a:spcAft>
              <a:buSzPts val="16400"/>
              <a:buNone/>
              <a:defRPr/>
            </a:lvl1pPr>
            <a:lvl2pPr lvl="1" algn="l">
              <a:lnSpc>
                <a:spcPct val="100000"/>
              </a:lnSpc>
              <a:spcBef>
                <a:spcPts val="0"/>
              </a:spcBef>
              <a:spcAft>
                <a:spcPts val="0"/>
              </a:spcAft>
              <a:buSzPts val="16400"/>
              <a:buNone/>
              <a:defRPr/>
            </a:lvl2pPr>
            <a:lvl3pPr lvl="2" algn="l">
              <a:lnSpc>
                <a:spcPct val="100000"/>
              </a:lnSpc>
              <a:spcBef>
                <a:spcPts val="0"/>
              </a:spcBef>
              <a:spcAft>
                <a:spcPts val="0"/>
              </a:spcAft>
              <a:buSzPts val="16400"/>
              <a:buNone/>
              <a:defRPr/>
            </a:lvl3pPr>
            <a:lvl4pPr lvl="3" algn="l">
              <a:lnSpc>
                <a:spcPct val="100000"/>
              </a:lnSpc>
              <a:spcBef>
                <a:spcPts val="0"/>
              </a:spcBef>
              <a:spcAft>
                <a:spcPts val="0"/>
              </a:spcAft>
              <a:buSzPts val="16400"/>
              <a:buNone/>
              <a:defRPr/>
            </a:lvl4pPr>
            <a:lvl5pPr lvl="4" algn="l">
              <a:lnSpc>
                <a:spcPct val="100000"/>
              </a:lnSpc>
              <a:spcBef>
                <a:spcPts val="0"/>
              </a:spcBef>
              <a:spcAft>
                <a:spcPts val="0"/>
              </a:spcAft>
              <a:buSzPts val="16400"/>
              <a:buNone/>
              <a:defRPr/>
            </a:lvl5pPr>
            <a:lvl6pPr lvl="5" algn="l">
              <a:lnSpc>
                <a:spcPct val="100000"/>
              </a:lnSpc>
              <a:spcBef>
                <a:spcPts val="0"/>
              </a:spcBef>
              <a:spcAft>
                <a:spcPts val="0"/>
              </a:spcAft>
              <a:buSzPts val="16400"/>
              <a:buNone/>
              <a:defRPr/>
            </a:lvl6pPr>
            <a:lvl7pPr lvl="6" algn="l">
              <a:lnSpc>
                <a:spcPct val="100000"/>
              </a:lnSpc>
              <a:spcBef>
                <a:spcPts val="0"/>
              </a:spcBef>
              <a:spcAft>
                <a:spcPts val="0"/>
              </a:spcAft>
              <a:buSzPts val="16400"/>
              <a:buNone/>
              <a:defRPr/>
            </a:lvl7pPr>
            <a:lvl8pPr lvl="7" algn="l">
              <a:lnSpc>
                <a:spcPct val="100000"/>
              </a:lnSpc>
              <a:spcBef>
                <a:spcPts val="0"/>
              </a:spcBef>
              <a:spcAft>
                <a:spcPts val="0"/>
              </a:spcAft>
              <a:buSzPts val="16400"/>
              <a:buNone/>
              <a:defRPr/>
            </a:lvl8pPr>
            <a:lvl9pPr lvl="8" algn="l">
              <a:lnSpc>
                <a:spcPct val="100000"/>
              </a:lnSpc>
              <a:spcBef>
                <a:spcPts val="0"/>
              </a:spcBef>
              <a:spcAft>
                <a:spcPts val="0"/>
              </a:spcAft>
              <a:buSzPts val="16400"/>
              <a:buNone/>
              <a:defRPr/>
            </a:lvl9pPr>
          </a:lstStyle>
          <a:p/>
        </p:txBody>
      </p:sp>
      <p:sp>
        <p:nvSpPr>
          <p:cNvPr id="22" name="Google Shape;22;p6"/>
          <p:cNvSpPr txBox="1"/>
          <p:nvPr>
            <p:ph idx="1" type="body"/>
          </p:nvPr>
        </p:nvSpPr>
        <p:spPr>
          <a:xfrm>
            <a:off x="1104448" y="76218289"/>
            <a:ext cx="14172898" cy="225941604"/>
          </a:xfrm>
          <a:prstGeom prst="rect">
            <a:avLst/>
          </a:prstGeom>
          <a:noFill/>
          <a:ln>
            <a:noFill/>
          </a:ln>
        </p:spPr>
        <p:txBody>
          <a:bodyPr anchorCtr="0" anchor="t" bIns="535900" lIns="535900" spcFirstLastPara="1" rIns="535900" wrap="square" tIns="535900">
            <a:normAutofit/>
          </a:bodyPr>
          <a:lstStyle>
            <a:lvl1pPr indent="-749300" lvl="0" marL="457200" algn="l">
              <a:lnSpc>
                <a:spcPct val="115000"/>
              </a:lnSpc>
              <a:spcBef>
                <a:spcPts val="0"/>
              </a:spcBef>
              <a:spcAft>
                <a:spcPts val="0"/>
              </a:spcAft>
              <a:buSzPts val="8200"/>
              <a:buChar char="●"/>
              <a:defRPr sz="1736"/>
            </a:lvl1pPr>
            <a:lvl2pPr indent="-673100" lvl="1" marL="914400" algn="l">
              <a:lnSpc>
                <a:spcPct val="115000"/>
              </a:lnSpc>
              <a:spcBef>
                <a:spcPts val="0"/>
              </a:spcBef>
              <a:spcAft>
                <a:spcPts val="0"/>
              </a:spcAft>
              <a:buSzPts val="7000"/>
              <a:buChar char="○"/>
              <a:defRPr sz="1482"/>
            </a:lvl2pPr>
            <a:lvl3pPr indent="-673100" lvl="2" marL="1371600" algn="l">
              <a:lnSpc>
                <a:spcPct val="115000"/>
              </a:lnSpc>
              <a:spcBef>
                <a:spcPts val="0"/>
              </a:spcBef>
              <a:spcAft>
                <a:spcPts val="0"/>
              </a:spcAft>
              <a:buSzPts val="7000"/>
              <a:buChar char="■"/>
              <a:defRPr sz="1482"/>
            </a:lvl3pPr>
            <a:lvl4pPr indent="-673100" lvl="3" marL="1828800" algn="l">
              <a:lnSpc>
                <a:spcPct val="115000"/>
              </a:lnSpc>
              <a:spcBef>
                <a:spcPts val="0"/>
              </a:spcBef>
              <a:spcAft>
                <a:spcPts val="0"/>
              </a:spcAft>
              <a:buSzPts val="7000"/>
              <a:buChar char="●"/>
              <a:defRPr sz="1482"/>
            </a:lvl4pPr>
            <a:lvl5pPr indent="-673100" lvl="4" marL="2286000" algn="l">
              <a:lnSpc>
                <a:spcPct val="115000"/>
              </a:lnSpc>
              <a:spcBef>
                <a:spcPts val="0"/>
              </a:spcBef>
              <a:spcAft>
                <a:spcPts val="0"/>
              </a:spcAft>
              <a:buSzPts val="7000"/>
              <a:buChar char="○"/>
              <a:defRPr sz="1482"/>
            </a:lvl5pPr>
            <a:lvl6pPr indent="-673100" lvl="5" marL="2743200" algn="l">
              <a:lnSpc>
                <a:spcPct val="115000"/>
              </a:lnSpc>
              <a:spcBef>
                <a:spcPts val="0"/>
              </a:spcBef>
              <a:spcAft>
                <a:spcPts val="0"/>
              </a:spcAft>
              <a:buSzPts val="7000"/>
              <a:buChar char="■"/>
              <a:defRPr sz="1482"/>
            </a:lvl6pPr>
            <a:lvl7pPr indent="-673100" lvl="6" marL="3200400" algn="l">
              <a:lnSpc>
                <a:spcPct val="115000"/>
              </a:lnSpc>
              <a:spcBef>
                <a:spcPts val="0"/>
              </a:spcBef>
              <a:spcAft>
                <a:spcPts val="0"/>
              </a:spcAft>
              <a:buSzPts val="7000"/>
              <a:buChar char="●"/>
              <a:defRPr sz="1482"/>
            </a:lvl7pPr>
            <a:lvl8pPr indent="-673100" lvl="7" marL="3657600" algn="l">
              <a:lnSpc>
                <a:spcPct val="115000"/>
              </a:lnSpc>
              <a:spcBef>
                <a:spcPts val="0"/>
              </a:spcBef>
              <a:spcAft>
                <a:spcPts val="0"/>
              </a:spcAft>
              <a:buSzPts val="7000"/>
              <a:buChar char="○"/>
              <a:defRPr sz="1482"/>
            </a:lvl8pPr>
            <a:lvl9pPr indent="-673100" lvl="8" marL="4114800" algn="l">
              <a:lnSpc>
                <a:spcPct val="115000"/>
              </a:lnSpc>
              <a:spcBef>
                <a:spcPts val="0"/>
              </a:spcBef>
              <a:spcAft>
                <a:spcPts val="0"/>
              </a:spcAft>
              <a:buSzPts val="7000"/>
              <a:buChar char="■"/>
              <a:defRPr sz="1482"/>
            </a:lvl9pPr>
          </a:lstStyle>
          <a:p/>
        </p:txBody>
      </p:sp>
      <p:sp>
        <p:nvSpPr>
          <p:cNvPr id="23" name="Google Shape;23;p6"/>
          <p:cNvSpPr txBox="1"/>
          <p:nvPr>
            <p:ph idx="2" type="body"/>
          </p:nvPr>
        </p:nvSpPr>
        <p:spPr>
          <a:xfrm>
            <a:off x="17122679" y="76218289"/>
            <a:ext cx="14172898" cy="225941604"/>
          </a:xfrm>
          <a:prstGeom prst="rect">
            <a:avLst/>
          </a:prstGeom>
          <a:noFill/>
          <a:ln>
            <a:noFill/>
          </a:ln>
        </p:spPr>
        <p:txBody>
          <a:bodyPr anchorCtr="0" anchor="t" bIns="535900" lIns="535900" spcFirstLastPara="1" rIns="535900" wrap="square" tIns="535900">
            <a:normAutofit/>
          </a:bodyPr>
          <a:lstStyle>
            <a:lvl1pPr indent="-749300" lvl="0" marL="457200" algn="l">
              <a:lnSpc>
                <a:spcPct val="115000"/>
              </a:lnSpc>
              <a:spcBef>
                <a:spcPts val="0"/>
              </a:spcBef>
              <a:spcAft>
                <a:spcPts val="0"/>
              </a:spcAft>
              <a:buSzPts val="8200"/>
              <a:buChar char="●"/>
              <a:defRPr sz="1736"/>
            </a:lvl1pPr>
            <a:lvl2pPr indent="-673100" lvl="1" marL="914400" algn="l">
              <a:lnSpc>
                <a:spcPct val="115000"/>
              </a:lnSpc>
              <a:spcBef>
                <a:spcPts val="0"/>
              </a:spcBef>
              <a:spcAft>
                <a:spcPts val="0"/>
              </a:spcAft>
              <a:buSzPts val="7000"/>
              <a:buChar char="○"/>
              <a:defRPr sz="1482"/>
            </a:lvl2pPr>
            <a:lvl3pPr indent="-673100" lvl="2" marL="1371600" algn="l">
              <a:lnSpc>
                <a:spcPct val="115000"/>
              </a:lnSpc>
              <a:spcBef>
                <a:spcPts val="0"/>
              </a:spcBef>
              <a:spcAft>
                <a:spcPts val="0"/>
              </a:spcAft>
              <a:buSzPts val="7000"/>
              <a:buChar char="■"/>
              <a:defRPr sz="1482"/>
            </a:lvl3pPr>
            <a:lvl4pPr indent="-673100" lvl="3" marL="1828800" algn="l">
              <a:lnSpc>
                <a:spcPct val="115000"/>
              </a:lnSpc>
              <a:spcBef>
                <a:spcPts val="0"/>
              </a:spcBef>
              <a:spcAft>
                <a:spcPts val="0"/>
              </a:spcAft>
              <a:buSzPts val="7000"/>
              <a:buChar char="●"/>
              <a:defRPr sz="1482"/>
            </a:lvl4pPr>
            <a:lvl5pPr indent="-673100" lvl="4" marL="2286000" algn="l">
              <a:lnSpc>
                <a:spcPct val="115000"/>
              </a:lnSpc>
              <a:spcBef>
                <a:spcPts val="0"/>
              </a:spcBef>
              <a:spcAft>
                <a:spcPts val="0"/>
              </a:spcAft>
              <a:buSzPts val="7000"/>
              <a:buChar char="○"/>
              <a:defRPr sz="1482"/>
            </a:lvl5pPr>
            <a:lvl6pPr indent="-673100" lvl="5" marL="2743200" algn="l">
              <a:lnSpc>
                <a:spcPct val="115000"/>
              </a:lnSpc>
              <a:spcBef>
                <a:spcPts val="0"/>
              </a:spcBef>
              <a:spcAft>
                <a:spcPts val="0"/>
              </a:spcAft>
              <a:buSzPts val="7000"/>
              <a:buChar char="■"/>
              <a:defRPr sz="1482"/>
            </a:lvl6pPr>
            <a:lvl7pPr indent="-673100" lvl="6" marL="3200400" algn="l">
              <a:lnSpc>
                <a:spcPct val="115000"/>
              </a:lnSpc>
              <a:spcBef>
                <a:spcPts val="0"/>
              </a:spcBef>
              <a:spcAft>
                <a:spcPts val="0"/>
              </a:spcAft>
              <a:buSzPts val="7000"/>
              <a:buChar char="●"/>
              <a:defRPr sz="1482"/>
            </a:lvl7pPr>
            <a:lvl8pPr indent="-673100" lvl="7" marL="3657600" algn="l">
              <a:lnSpc>
                <a:spcPct val="115000"/>
              </a:lnSpc>
              <a:spcBef>
                <a:spcPts val="0"/>
              </a:spcBef>
              <a:spcAft>
                <a:spcPts val="0"/>
              </a:spcAft>
              <a:buSzPts val="7000"/>
              <a:buChar char="○"/>
              <a:defRPr sz="1482"/>
            </a:lvl8pPr>
            <a:lvl9pPr indent="-673100" lvl="8" marL="4114800" algn="l">
              <a:lnSpc>
                <a:spcPct val="115000"/>
              </a:lnSpc>
              <a:spcBef>
                <a:spcPts val="0"/>
              </a:spcBef>
              <a:spcAft>
                <a:spcPts val="0"/>
              </a:spcAft>
              <a:buSzPts val="7000"/>
              <a:buChar char="■"/>
              <a:defRPr sz="1482"/>
            </a:lvl9pPr>
          </a:lstStyle>
          <a:p/>
        </p:txBody>
      </p:sp>
      <p:sp>
        <p:nvSpPr>
          <p:cNvPr id="24" name="Google Shape;24;p6"/>
          <p:cNvSpPr txBox="1"/>
          <p:nvPr>
            <p:ph idx="12" type="sldNum"/>
          </p:nvPr>
        </p:nvSpPr>
        <p:spPr>
          <a:xfrm>
            <a:off x="30020522" y="308399248"/>
            <a:ext cx="1944302" cy="26029989"/>
          </a:xfrm>
          <a:prstGeom prst="rect">
            <a:avLst/>
          </a:prstGeom>
          <a:noFill/>
          <a:ln>
            <a:noFill/>
          </a:ln>
        </p:spPr>
        <p:txBody>
          <a:bodyPr anchorCtr="0" anchor="ctr" bIns="535900" lIns="535900" spcFirstLastPara="1" rIns="535900" wrap="square" tIns="535900">
            <a:normAutofit/>
          </a:bodyPr>
          <a:lstStyle>
            <a:lvl1pPr indent="0" lvl="0"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1pPr>
            <a:lvl2pPr indent="0" lvl="1"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2pPr>
            <a:lvl3pPr indent="0" lvl="2"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3pPr>
            <a:lvl4pPr indent="0" lvl="3"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4pPr>
            <a:lvl5pPr indent="0" lvl="4"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5pPr>
            <a:lvl6pPr indent="0" lvl="5"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6pPr>
            <a:lvl7pPr indent="0" lvl="6"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7pPr>
            <a:lvl8pPr indent="0" lvl="7"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8pPr>
            <a:lvl9pPr indent="0" lvl="8"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7"/>
          <p:cNvSpPr txBox="1"/>
          <p:nvPr>
            <p:ph type="title"/>
          </p:nvPr>
        </p:nvSpPr>
        <p:spPr>
          <a:xfrm>
            <a:off x="1104448" y="29431477"/>
            <a:ext cx="30191100" cy="37875206"/>
          </a:xfrm>
          <a:prstGeom prst="rect">
            <a:avLst/>
          </a:prstGeom>
          <a:noFill/>
          <a:ln>
            <a:noFill/>
          </a:ln>
        </p:spPr>
        <p:txBody>
          <a:bodyPr anchorCtr="0" anchor="t" bIns="535900" lIns="535900" spcFirstLastPara="1" rIns="535900" wrap="square" tIns="535900">
            <a:normAutofit/>
          </a:bodyPr>
          <a:lstStyle>
            <a:lvl1pPr lvl="0" algn="l">
              <a:lnSpc>
                <a:spcPct val="100000"/>
              </a:lnSpc>
              <a:spcBef>
                <a:spcPts val="0"/>
              </a:spcBef>
              <a:spcAft>
                <a:spcPts val="0"/>
              </a:spcAft>
              <a:buSzPts val="16400"/>
              <a:buNone/>
              <a:defRPr/>
            </a:lvl1pPr>
            <a:lvl2pPr lvl="1" algn="l">
              <a:lnSpc>
                <a:spcPct val="100000"/>
              </a:lnSpc>
              <a:spcBef>
                <a:spcPts val="0"/>
              </a:spcBef>
              <a:spcAft>
                <a:spcPts val="0"/>
              </a:spcAft>
              <a:buSzPts val="16400"/>
              <a:buNone/>
              <a:defRPr/>
            </a:lvl2pPr>
            <a:lvl3pPr lvl="2" algn="l">
              <a:lnSpc>
                <a:spcPct val="100000"/>
              </a:lnSpc>
              <a:spcBef>
                <a:spcPts val="0"/>
              </a:spcBef>
              <a:spcAft>
                <a:spcPts val="0"/>
              </a:spcAft>
              <a:buSzPts val="16400"/>
              <a:buNone/>
              <a:defRPr/>
            </a:lvl3pPr>
            <a:lvl4pPr lvl="3" algn="l">
              <a:lnSpc>
                <a:spcPct val="100000"/>
              </a:lnSpc>
              <a:spcBef>
                <a:spcPts val="0"/>
              </a:spcBef>
              <a:spcAft>
                <a:spcPts val="0"/>
              </a:spcAft>
              <a:buSzPts val="16400"/>
              <a:buNone/>
              <a:defRPr/>
            </a:lvl4pPr>
            <a:lvl5pPr lvl="4" algn="l">
              <a:lnSpc>
                <a:spcPct val="100000"/>
              </a:lnSpc>
              <a:spcBef>
                <a:spcPts val="0"/>
              </a:spcBef>
              <a:spcAft>
                <a:spcPts val="0"/>
              </a:spcAft>
              <a:buSzPts val="16400"/>
              <a:buNone/>
              <a:defRPr/>
            </a:lvl5pPr>
            <a:lvl6pPr lvl="5" algn="l">
              <a:lnSpc>
                <a:spcPct val="100000"/>
              </a:lnSpc>
              <a:spcBef>
                <a:spcPts val="0"/>
              </a:spcBef>
              <a:spcAft>
                <a:spcPts val="0"/>
              </a:spcAft>
              <a:buSzPts val="16400"/>
              <a:buNone/>
              <a:defRPr/>
            </a:lvl6pPr>
            <a:lvl7pPr lvl="6" algn="l">
              <a:lnSpc>
                <a:spcPct val="100000"/>
              </a:lnSpc>
              <a:spcBef>
                <a:spcPts val="0"/>
              </a:spcBef>
              <a:spcAft>
                <a:spcPts val="0"/>
              </a:spcAft>
              <a:buSzPts val="16400"/>
              <a:buNone/>
              <a:defRPr/>
            </a:lvl7pPr>
            <a:lvl8pPr lvl="7" algn="l">
              <a:lnSpc>
                <a:spcPct val="100000"/>
              </a:lnSpc>
              <a:spcBef>
                <a:spcPts val="0"/>
              </a:spcBef>
              <a:spcAft>
                <a:spcPts val="0"/>
              </a:spcAft>
              <a:buSzPts val="16400"/>
              <a:buNone/>
              <a:defRPr/>
            </a:lvl8pPr>
            <a:lvl9pPr lvl="8" algn="l">
              <a:lnSpc>
                <a:spcPct val="100000"/>
              </a:lnSpc>
              <a:spcBef>
                <a:spcPts val="0"/>
              </a:spcBef>
              <a:spcAft>
                <a:spcPts val="0"/>
              </a:spcAft>
              <a:buSzPts val="16400"/>
              <a:buNone/>
              <a:defRPr/>
            </a:lvl9pPr>
          </a:lstStyle>
          <a:p/>
        </p:txBody>
      </p:sp>
      <p:sp>
        <p:nvSpPr>
          <p:cNvPr id="27" name="Google Shape;27;p7"/>
          <p:cNvSpPr txBox="1"/>
          <p:nvPr>
            <p:ph idx="12" type="sldNum"/>
          </p:nvPr>
        </p:nvSpPr>
        <p:spPr>
          <a:xfrm>
            <a:off x="30020522" y="308399248"/>
            <a:ext cx="1944302" cy="26029989"/>
          </a:xfrm>
          <a:prstGeom prst="rect">
            <a:avLst/>
          </a:prstGeom>
          <a:noFill/>
          <a:ln>
            <a:noFill/>
          </a:ln>
        </p:spPr>
        <p:txBody>
          <a:bodyPr anchorCtr="0" anchor="ctr" bIns="535900" lIns="535900" spcFirstLastPara="1" rIns="535900" wrap="square" tIns="535900">
            <a:normAutofit/>
          </a:bodyPr>
          <a:lstStyle>
            <a:lvl1pPr indent="0" lvl="0"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1pPr>
            <a:lvl2pPr indent="0" lvl="1"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2pPr>
            <a:lvl3pPr indent="0" lvl="2"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3pPr>
            <a:lvl4pPr indent="0" lvl="3"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4pPr>
            <a:lvl5pPr indent="0" lvl="4"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5pPr>
            <a:lvl6pPr indent="0" lvl="5"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6pPr>
            <a:lvl7pPr indent="0" lvl="6"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7pPr>
            <a:lvl8pPr indent="0" lvl="7"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8pPr>
            <a:lvl9pPr indent="0" lvl="8"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8"/>
          <p:cNvSpPr txBox="1"/>
          <p:nvPr>
            <p:ph type="title"/>
          </p:nvPr>
        </p:nvSpPr>
        <p:spPr>
          <a:xfrm>
            <a:off x="1104448" y="36744299"/>
            <a:ext cx="9949501" cy="49977430"/>
          </a:xfrm>
          <a:prstGeom prst="rect">
            <a:avLst/>
          </a:prstGeom>
          <a:noFill/>
          <a:ln>
            <a:noFill/>
          </a:ln>
        </p:spPr>
        <p:txBody>
          <a:bodyPr anchorCtr="0" anchor="b" bIns="535900" lIns="535900" spcFirstLastPara="1" rIns="535900" wrap="square" tIns="535900">
            <a:normAutofit/>
          </a:bodyPr>
          <a:lstStyle>
            <a:lvl1pPr lvl="0" algn="l">
              <a:lnSpc>
                <a:spcPct val="100000"/>
              </a:lnSpc>
              <a:spcBef>
                <a:spcPts val="0"/>
              </a:spcBef>
              <a:spcAft>
                <a:spcPts val="0"/>
              </a:spcAft>
              <a:buSzPts val="14100"/>
              <a:buNone/>
              <a:defRPr sz="2985"/>
            </a:lvl1pPr>
            <a:lvl2pPr lvl="1" algn="l">
              <a:lnSpc>
                <a:spcPct val="100000"/>
              </a:lnSpc>
              <a:spcBef>
                <a:spcPts val="0"/>
              </a:spcBef>
              <a:spcAft>
                <a:spcPts val="0"/>
              </a:spcAft>
              <a:buSzPts val="14100"/>
              <a:buNone/>
              <a:defRPr sz="2985"/>
            </a:lvl2pPr>
            <a:lvl3pPr lvl="2" algn="l">
              <a:lnSpc>
                <a:spcPct val="100000"/>
              </a:lnSpc>
              <a:spcBef>
                <a:spcPts val="0"/>
              </a:spcBef>
              <a:spcAft>
                <a:spcPts val="0"/>
              </a:spcAft>
              <a:buSzPts val="14100"/>
              <a:buNone/>
              <a:defRPr sz="2985"/>
            </a:lvl3pPr>
            <a:lvl4pPr lvl="3" algn="l">
              <a:lnSpc>
                <a:spcPct val="100000"/>
              </a:lnSpc>
              <a:spcBef>
                <a:spcPts val="0"/>
              </a:spcBef>
              <a:spcAft>
                <a:spcPts val="0"/>
              </a:spcAft>
              <a:buSzPts val="14100"/>
              <a:buNone/>
              <a:defRPr sz="2985"/>
            </a:lvl4pPr>
            <a:lvl5pPr lvl="4" algn="l">
              <a:lnSpc>
                <a:spcPct val="100000"/>
              </a:lnSpc>
              <a:spcBef>
                <a:spcPts val="0"/>
              </a:spcBef>
              <a:spcAft>
                <a:spcPts val="0"/>
              </a:spcAft>
              <a:buSzPts val="14100"/>
              <a:buNone/>
              <a:defRPr sz="2985"/>
            </a:lvl5pPr>
            <a:lvl6pPr lvl="5" algn="l">
              <a:lnSpc>
                <a:spcPct val="100000"/>
              </a:lnSpc>
              <a:spcBef>
                <a:spcPts val="0"/>
              </a:spcBef>
              <a:spcAft>
                <a:spcPts val="0"/>
              </a:spcAft>
              <a:buSzPts val="14100"/>
              <a:buNone/>
              <a:defRPr sz="2985"/>
            </a:lvl6pPr>
            <a:lvl7pPr lvl="6" algn="l">
              <a:lnSpc>
                <a:spcPct val="100000"/>
              </a:lnSpc>
              <a:spcBef>
                <a:spcPts val="0"/>
              </a:spcBef>
              <a:spcAft>
                <a:spcPts val="0"/>
              </a:spcAft>
              <a:buSzPts val="14100"/>
              <a:buNone/>
              <a:defRPr sz="2985"/>
            </a:lvl7pPr>
            <a:lvl8pPr lvl="7" algn="l">
              <a:lnSpc>
                <a:spcPct val="100000"/>
              </a:lnSpc>
              <a:spcBef>
                <a:spcPts val="0"/>
              </a:spcBef>
              <a:spcAft>
                <a:spcPts val="0"/>
              </a:spcAft>
              <a:buSzPts val="14100"/>
              <a:buNone/>
              <a:defRPr sz="2985"/>
            </a:lvl8pPr>
            <a:lvl9pPr lvl="8" algn="l">
              <a:lnSpc>
                <a:spcPct val="100000"/>
              </a:lnSpc>
              <a:spcBef>
                <a:spcPts val="0"/>
              </a:spcBef>
              <a:spcAft>
                <a:spcPts val="0"/>
              </a:spcAft>
              <a:buSzPts val="14100"/>
              <a:buNone/>
              <a:defRPr sz="2985"/>
            </a:lvl9pPr>
          </a:lstStyle>
          <a:p/>
        </p:txBody>
      </p:sp>
      <p:sp>
        <p:nvSpPr>
          <p:cNvPr id="30" name="Google Shape;30;p8"/>
          <p:cNvSpPr txBox="1"/>
          <p:nvPr>
            <p:ph idx="1" type="body"/>
          </p:nvPr>
        </p:nvSpPr>
        <p:spPr>
          <a:xfrm>
            <a:off x="1104448" y="91900424"/>
            <a:ext cx="9949501" cy="210267671"/>
          </a:xfrm>
          <a:prstGeom prst="rect">
            <a:avLst/>
          </a:prstGeom>
          <a:noFill/>
          <a:ln>
            <a:noFill/>
          </a:ln>
        </p:spPr>
        <p:txBody>
          <a:bodyPr anchorCtr="0" anchor="t" bIns="535900" lIns="535900" spcFirstLastPara="1" rIns="535900" wrap="square" tIns="535900">
            <a:normAutofit/>
          </a:bodyPr>
          <a:lstStyle>
            <a:lvl1pPr indent="-673100" lvl="0" marL="457200" algn="l">
              <a:lnSpc>
                <a:spcPct val="115000"/>
              </a:lnSpc>
              <a:spcBef>
                <a:spcPts val="0"/>
              </a:spcBef>
              <a:spcAft>
                <a:spcPts val="0"/>
              </a:spcAft>
              <a:buSzPts val="7000"/>
              <a:buChar char="●"/>
              <a:defRPr sz="1482"/>
            </a:lvl1pPr>
            <a:lvl2pPr indent="-673100" lvl="1" marL="914400" algn="l">
              <a:lnSpc>
                <a:spcPct val="115000"/>
              </a:lnSpc>
              <a:spcBef>
                <a:spcPts val="0"/>
              </a:spcBef>
              <a:spcAft>
                <a:spcPts val="0"/>
              </a:spcAft>
              <a:buSzPts val="7000"/>
              <a:buChar char="○"/>
              <a:defRPr sz="1482"/>
            </a:lvl2pPr>
            <a:lvl3pPr indent="-673100" lvl="2" marL="1371600" algn="l">
              <a:lnSpc>
                <a:spcPct val="115000"/>
              </a:lnSpc>
              <a:spcBef>
                <a:spcPts val="0"/>
              </a:spcBef>
              <a:spcAft>
                <a:spcPts val="0"/>
              </a:spcAft>
              <a:buSzPts val="7000"/>
              <a:buChar char="■"/>
              <a:defRPr sz="1482"/>
            </a:lvl3pPr>
            <a:lvl4pPr indent="-673100" lvl="3" marL="1828800" algn="l">
              <a:lnSpc>
                <a:spcPct val="115000"/>
              </a:lnSpc>
              <a:spcBef>
                <a:spcPts val="0"/>
              </a:spcBef>
              <a:spcAft>
                <a:spcPts val="0"/>
              </a:spcAft>
              <a:buSzPts val="7000"/>
              <a:buChar char="●"/>
              <a:defRPr sz="1482"/>
            </a:lvl4pPr>
            <a:lvl5pPr indent="-673100" lvl="4" marL="2286000" algn="l">
              <a:lnSpc>
                <a:spcPct val="115000"/>
              </a:lnSpc>
              <a:spcBef>
                <a:spcPts val="0"/>
              </a:spcBef>
              <a:spcAft>
                <a:spcPts val="0"/>
              </a:spcAft>
              <a:buSzPts val="7000"/>
              <a:buChar char="○"/>
              <a:defRPr sz="1482"/>
            </a:lvl5pPr>
            <a:lvl6pPr indent="-673100" lvl="5" marL="2743200" algn="l">
              <a:lnSpc>
                <a:spcPct val="115000"/>
              </a:lnSpc>
              <a:spcBef>
                <a:spcPts val="0"/>
              </a:spcBef>
              <a:spcAft>
                <a:spcPts val="0"/>
              </a:spcAft>
              <a:buSzPts val="7000"/>
              <a:buChar char="■"/>
              <a:defRPr sz="1482"/>
            </a:lvl6pPr>
            <a:lvl7pPr indent="-673100" lvl="6" marL="3200400" algn="l">
              <a:lnSpc>
                <a:spcPct val="115000"/>
              </a:lnSpc>
              <a:spcBef>
                <a:spcPts val="0"/>
              </a:spcBef>
              <a:spcAft>
                <a:spcPts val="0"/>
              </a:spcAft>
              <a:buSzPts val="7000"/>
              <a:buChar char="●"/>
              <a:defRPr sz="1482"/>
            </a:lvl7pPr>
            <a:lvl8pPr indent="-673100" lvl="7" marL="3657600" algn="l">
              <a:lnSpc>
                <a:spcPct val="115000"/>
              </a:lnSpc>
              <a:spcBef>
                <a:spcPts val="0"/>
              </a:spcBef>
              <a:spcAft>
                <a:spcPts val="0"/>
              </a:spcAft>
              <a:buSzPts val="7000"/>
              <a:buChar char="○"/>
              <a:defRPr sz="1482"/>
            </a:lvl8pPr>
            <a:lvl9pPr indent="-673100" lvl="8" marL="4114800" algn="l">
              <a:lnSpc>
                <a:spcPct val="115000"/>
              </a:lnSpc>
              <a:spcBef>
                <a:spcPts val="0"/>
              </a:spcBef>
              <a:spcAft>
                <a:spcPts val="0"/>
              </a:spcAft>
              <a:buSzPts val="7000"/>
              <a:buChar char="■"/>
              <a:defRPr sz="1482"/>
            </a:lvl9pPr>
          </a:lstStyle>
          <a:p/>
        </p:txBody>
      </p:sp>
      <p:sp>
        <p:nvSpPr>
          <p:cNvPr id="31" name="Google Shape;31;p8"/>
          <p:cNvSpPr txBox="1"/>
          <p:nvPr>
            <p:ph idx="12" type="sldNum"/>
          </p:nvPr>
        </p:nvSpPr>
        <p:spPr>
          <a:xfrm>
            <a:off x="30020522" y="308399248"/>
            <a:ext cx="1944302" cy="26029989"/>
          </a:xfrm>
          <a:prstGeom prst="rect">
            <a:avLst/>
          </a:prstGeom>
          <a:noFill/>
          <a:ln>
            <a:noFill/>
          </a:ln>
        </p:spPr>
        <p:txBody>
          <a:bodyPr anchorCtr="0" anchor="ctr" bIns="535900" lIns="535900" spcFirstLastPara="1" rIns="535900" wrap="square" tIns="535900">
            <a:normAutofit/>
          </a:bodyPr>
          <a:lstStyle>
            <a:lvl1pPr indent="0" lvl="0"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1pPr>
            <a:lvl2pPr indent="0" lvl="1"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2pPr>
            <a:lvl3pPr indent="0" lvl="2"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3pPr>
            <a:lvl4pPr indent="0" lvl="3"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4pPr>
            <a:lvl5pPr indent="0" lvl="4"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5pPr>
            <a:lvl6pPr indent="0" lvl="5"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6pPr>
            <a:lvl7pPr indent="0" lvl="6"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7pPr>
            <a:lvl8pPr indent="0" lvl="7"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8pPr>
            <a:lvl9pPr indent="0" lvl="8"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9"/>
          <p:cNvSpPr txBox="1"/>
          <p:nvPr>
            <p:ph type="title"/>
          </p:nvPr>
        </p:nvSpPr>
        <p:spPr>
          <a:xfrm>
            <a:off x="1737104" y="29770416"/>
            <a:ext cx="22563000" cy="270542578"/>
          </a:xfrm>
          <a:prstGeom prst="rect">
            <a:avLst/>
          </a:prstGeom>
          <a:noFill/>
          <a:ln>
            <a:noFill/>
          </a:ln>
        </p:spPr>
        <p:txBody>
          <a:bodyPr anchorCtr="0" anchor="ctr" bIns="535900" lIns="535900" spcFirstLastPara="1" rIns="535900" wrap="square" tIns="535900">
            <a:normAutofit/>
          </a:bodyPr>
          <a:lstStyle>
            <a:lvl1pPr lvl="0" algn="l">
              <a:lnSpc>
                <a:spcPct val="100000"/>
              </a:lnSpc>
              <a:spcBef>
                <a:spcPts val="0"/>
              </a:spcBef>
              <a:spcAft>
                <a:spcPts val="0"/>
              </a:spcAft>
              <a:buSzPts val="28100"/>
              <a:buNone/>
              <a:defRPr sz="5949"/>
            </a:lvl1pPr>
            <a:lvl2pPr lvl="1" algn="l">
              <a:lnSpc>
                <a:spcPct val="100000"/>
              </a:lnSpc>
              <a:spcBef>
                <a:spcPts val="0"/>
              </a:spcBef>
              <a:spcAft>
                <a:spcPts val="0"/>
              </a:spcAft>
              <a:buSzPts val="28100"/>
              <a:buNone/>
              <a:defRPr sz="5949"/>
            </a:lvl2pPr>
            <a:lvl3pPr lvl="2" algn="l">
              <a:lnSpc>
                <a:spcPct val="100000"/>
              </a:lnSpc>
              <a:spcBef>
                <a:spcPts val="0"/>
              </a:spcBef>
              <a:spcAft>
                <a:spcPts val="0"/>
              </a:spcAft>
              <a:buSzPts val="28100"/>
              <a:buNone/>
              <a:defRPr sz="5949"/>
            </a:lvl3pPr>
            <a:lvl4pPr lvl="3" algn="l">
              <a:lnSpc>
                <a:spcPct val="100000"/>
              </a:lnSpc>
              <a:spcBef>
                <a:spcPts val="0"/>
              </a:spcBef>
              <a:spcAft>
                <a:spcPts val="0"/>
              </a:spcAft>
              <a:buSzPts val="28100"/>
              <a:buNone/>
              <a:defRPr sz="5949"/>
            </a:lvl4pPr>
            <a:lvl5pPr lvl="4" algn="l">
              <a:lnSpc>
                <a:spcPct val="100000"/>
              </a:lnSpc>
              <a:spcBef>
                <a:spcPts val="0"/>
              </a:spcBef>
              <a:spcAft>
                <a:spcPts val="0"/>
              </a:spcAft>
              <a:buSzPts val="28100"/>
              <a:buNone/>
              <a:defRPr sz="5949"/>
            </a:lvl5pPr>
            <a:lvl6pPr lvl="5" algn="l">
              <a:lnSpc>
                <a:spcPct val="100000"/>
              </a:lnSpc>
              <a:spcBef>
                <a:spcPts val="0"/>
              </a:spcBef>
              <a:spcAft>
                <a:spcPts val="0"/>
              </a:spcAft>
              <a:buSzPts val="28100"/>
              <a:buNone/>
              <a:defRPr sz="5949"/>
            </a:lvl6pPr>
            <a:lvl7pPr lvl="6" algn="l">
              <a:lnSpc>
                <a:spcPct val="100000"/>
              </a:lnSpc>
              <a:spcBef>
                <a:spcPts val="0"/>
              </a:spcBef>
              <a:spcAft>
                <a:spcPts val="0"/>
              </a:spcAft>
              <a:buSzPts val="28100"/>
              <a:buNone/>
              <a:defRPr sz="5949"/>
            </a:lvl7pPr>
            <a:lvl8pPr lvl="7" algn="l">
              <a:lnSpc>
                <a:spcPct val="100000"/>
              </a:lnSpc>
              <a:spcBef>
                <a:spcPts val="0"/>
              </a:spcBef>
              <a:spcAft>
                <a:spcPts val="0"/>
              </a:spcAft>
              <a:buSzPts val="28100"/>
              <a:buNone/>
              <a:defRPr sz="5949"/>
            </a:lvl8pPr>
            <a:lvl9pPr lvl="8" algn="l">
              <a:lnSpc>
                <a:spcPct val="100000"/>
              </a:lnSpc>
              <a:spcBef>
                <a:spcPts val="0"/>
              </a:spcBef>
              <a:spcAft>
                <a:spcPts val="0"/>
              </a:spcAft>
              <a:buSzPts val="28100"/>
              <a:buNone/>
              <a:defRPr sz="5949"/>
            </a:lvl9pPr>
          </a:lstStyle>
          <a:p/>
        </p:txBody>
      </p:sp>
      <p:sp>
        <p:nvSpPr>
          <p:cNvPr id="34" name="Google Shape;34;p9"/>
          <p:cNvSpPr txBox="1"/>
          <p:nvPr>
            <p:ph idx="12" type="sldNum"/>
          </p:nvPr>
        </p:nvSpPr>
        <p:spPr>
          <a:xfrm>
            <a:off x="30020522" y="308399248"/>
            <a:ext cx="1944302" cy="26029989"/>
          </a:xfrm>
          <a:prstGeom prst="rect">
            <a:avLst/>
          </a:prstGeom>
          <a:noFill/>
          <a:ln>
            <a:noFill/>
          </a:ln>
        </p:spPr>
        <p:txBody>
          <a:bodyPr anchorCtr="0" anchor="ctr" bIns="535900" lIns="535900" spcFirstLastPara="1" rIns="535900" wrap="square" tIns="535900">
            <a:normAutofit/>
          </a:bodyPr>
          <a:lstStyle>
            <a:lvl1pPr indent="0" lvl="0"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1pPr>
            <a:lvl2pPr indent="0" lvl="1"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2pPr>
            <a:lvl3pPr indent="0" lvl="2"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3pPr>
            <a:lvl4pPr indent="0" lvl="3"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4pPr>
            <a:lvl5pPr indent="0" lvl="4"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5pPr>
            <a:lvl6pPr indent="0" lvl="5"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6pPr>
            <a:lvl7pPr indent="0" lvl="6"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7pPr>
            <a:lvl8pPr indent="0" lvl="7"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8pPr>
            <a:lvl9pPr indent="0" lvl="8"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10"/>
          <p:cNvSpPr/>
          <p:nvPr/>
        </p:nvSpPr>
        <p:spPr>
          <a:xfrm>
            <a:off x="16200006" y="-8264"/>
            <a:ext cx="16199998" cy="340162504"/>
          </a:xfrm>
          <a:prstGeom prst="rect">
            <a:avLst/>
          </a:prstGeom>
          <a:solidFill>
            <a:schemeClr val="lt2"/>
          </a:solidFill>
          <a:ln>
            <a:noFill/>
          </a:ln>
        </p:spPr>
        <p:txBody>
          <a:bodyPr anchorCtr="0" anchor="ctr" bIns="113425" lIns="113425" spcFirstLastPara="1" rIns="113425" wrap="square" tIns="113425">
            <a:noAutofit/>
          </a:bodyPr>
          <a:lstStyle/>
          <a:p>
            <a:pPr indent="0" lvl="0" marL="0" marR="0" rtl="0" algn="l">
              <a:lnSpc>
                <a:spcPct val="100000"/>
              </a:lnSpc>
              <a:spcBef>
                <a:spcPts val="0"/>
              </a:spcBef>
              <a:spcAft>
                <a:spcPts val="0"/>
              </a:spcAft>
              <a:buClr>
                <a:srgbClr val="000000"/>
              </a:buClr>
              <a:buSzPts val="296"/>
              <a:buFont typeface="Arial"/>
              <a:buNone/>
            </a:pPr>
            <a:r>
              <a:t/>
            </a:r>
            <a:endParaRPr b="0" i="0" sz="296" u="none" cap="none" strike="noStrike">
              <a:solidFill>
                <a:srgbClr val="000000"/>
              </a:solidFill>
              <a:latin typeface="Arial"/>
              <a:ea typeface="Arial"/>
              <a:cs typeface="Arial"/>
              <a:sym typeface="Arial"/>
            </a:endParaRPr>
          </a:p>
        </p:txBody>
      </p:sp>
      <p:sp>
        <p:nvSpPr>
          <p:cNvPr id="37" name="Google Shape;37;p10"/>
          <p:cNvSpPr txBox="1"/>
          <p:nvPr>
            <p:ph type="title"/>
          </p:nvPr>
        </p:nvSpPr>
        <p:spPr>
          <a:xfrm>
            <a:off x="940746" y="81555345"/>
            <a:ext cx="14333402" cy="98031053"/>
          </a:xfrm>
          <a:prstGeom prst="rect">
            <a:avLst/>
          </a:prstGeom>
          <a:noFill/>
          <a:ln>
            <a:noFill/>
          </a:ln>
        </p:spPr>
        <p:txBody>
          <a:bodyPr anchorCtr="0" anchor="b" bIns="535900" lIns="535900" spcFirstLastPara="1" rIns="535900" wrap="square" tIns="535900">
            <a:normAutofit/>
          </a:bodyPr>
          <a:lstStyle>
            <a:lvl1pPr lvl="0" algn="ctr">
              <a:lnSpc>
                <a:spcPct val="100000"/>
              </a:lnSpc>
              <a:spcBef>
                <a:spcPts val="0"/>
              </a:spcBef>
              <a:spcAft>
                <a:spcPts val="0"/>
              </a:spcAft>
              <a:buSzPts val="24600"/>
              <a:buNone/>
              <a:defRPr sz="5208"/>
            </a:lvl1pPr>
            <a:lvl2pPr lvl="1" algn="ctr">
              <a:lnSpc>
                <a:spcPct val="100000"/>
              </a:lnSpc>
              <a:spcBef>
                <a:spcPts val="0"/>
              </a:spcBef>
              <a:spcAft>
                <a:spcPts val="0"/>
              </a:spcAft>
              <a:buSzPts val="24600"/>
              <a:buNone/>
              <a:defRPr sz="5208"/>
            </a:lvl2pPr>
            <a:lvl3pPr lvl="2" algn="ctr">
              <a:lnSpc>
                <a:spcPct val="100000"/>
              </a:lnSpc>
              <a:spcBef>
                <a:spcPts val="0"/>
              </a:spcBef>
              <a:spcAft>
                <a:spcPts val="0"/>
              </a:spcAft>
              <a:buSzPts val="24600"/>
              <a:buNone/>
              <a:defRPr sz="5208"/>
            </a:lvl3pPr>
            <a:lvl4pPr lvl="3" algn="ctr">
              <a:lnSpc>
                <a:spcPct val="100000"/>
              </a:lnSpc>
              <a:spcBef>
                <a:spcPts val="0"/>
              </a:spcBef>
              <a:spcAft>
                <a:spcPts val="0"/>
              </a:spcAft>
              <a:buSzPts val="24600"/>
              <a:buNone/>
              <a:defRPr sz="5208"/>
            </a:lvl4pPr>
            <a:lvl5pPr lvl="4" algn="ctr">
              <a:lnSpc>
                <a:spcPct val="100000"/>
              </a:lnSpc>
              <a:spcBef>
                <a:spcPts val="0"/>
              </a:spcBef>
              <a:spcAft>
                <a:spcPts val="0"/>
              </a:spcAft>
              <a:buSzPts val="24600"/>
              <a:buNone/>
              <a:defRPr sz="5208"/>
            </a:lvl5pPr>
            <a:lvl6pPr lvl="5" algn="ctr">
              <a:lnSpc>
                <a:spcPct val="100000"/>
              </a:lnSpc>
              <a:spcBef>
                <a:spcPts val="0"/>
              </a:spcBef>
              <a:spcAft>
                <a:spcPts val="0"/>
              </a:spcAft>
              <a:buSzPts val="24600"/>
              <a:buNone/>
              <a:defRPr sz="5208"/>
            </a:lvl6pPr>
            <a:lvl7pPr lvl="6" algn="ctr">
              <a:lnSpc>
                <a:spcPct val="100000"/>
              </a:lnSpc>
              <a:spcBef>
                <a:spcPts val="0"/>
              </a:spcBef>
              <a:spcAft>
                <a:spcPts val="0"/>
              </a:spcAft>
              <a:buSzPts val="24600"/>
              <a:buNone/>
              <a:defRPr sz="5208"/>
            </a:lvl7pPr>
            <a:lvl8pPr lvl="7" algn="ctr">
              <a:lnSpc>
                <a:spcPct val="100000"/>
              </a:lnSpc>
              <a:spcBef>
                <a:spcPts val="0"/>
              </a:spcBef>
              <a:spcAft>
                <a:spcPts val="0"/>
              </a:spcAft>
              <a:buSzPts val="24600"/>
              <a:buNone/>
              <a:defRPr sz="5208"/>
            </a:lvl8pPr>
            <a:lvl9pPr lvl="8" algn="ctr">
              <a:lnSpc>
                <a:spcPct val="100000"/>
              </a:lnSpc>
              <a:spcBef>
                <a:spcPts val="0"/>
              </a:spcBef>
              <a:spcAft>
                <a:spcPts val="0"/>
              </a:spcAft>
              <a:buSzPts val="24600"/>
              <a:buNone/>
              <a:defRPr sz="5208"/>
            </a:lvl9pPr>
          </a:lstStyle>
          <a:p/>
        </p:txBody>
      </p:sp>
      <p:sp>
        <p:nvSpPr>
          <p:cNvPr id="38" name="Google Shape;38;p10"/>
          <p:cNvSpPr txBox="1"/>
          <p:nvPr>
            <p:ph idx="1" type="subTitle"/>
          </p:nvPr>
        </p:nvSpPr>
        <p:spPr>
          <a:xfrm>
            <a:off x="940746" y="185379805"/>
            <a:ext cx="14333402" cy="81682468"/>
          </a:xfrm>
          <a:prstGeom prst="rect">
            <a:avLst/>
          </a:prstGeom>
          <a:noFill/>
          <a:ln>
            <a:noFill/>
          </a:ln>
        </p:spPr>
        <p:txBody>
          <a:bodyPr anchorCtr="0" anchor="t" bIns="535900" lIns="535900" spcFirstLastPara="1" rIns="535900" wrap="square" tIns="535900">
            <a:normAutofit/>
          </a:bodyPr>
          <a:lstStyle>
            <a:lvl1pPr lvl="0" algn="ctr">
              <a:lnSpc>
                <a:spcPct val="100000"/>
              </a:lnSpc>
              <a:spcBef>
                <a:spcPts val="0"/>
              </a:spcBef>
              <a:spcAft>
                <a:spcPts val="0"/>
              </a:spcAft>
              <a:buSzPts val="12300"/>
              <a:buNone/>
              <a:defRPr sz="2604"/>
            </a:lvl1pPr>
            <a:lvl2pPr lvl="1" algn="ctr">
              <a:lnSpc>
                <a:spcPct val="100000"/>
              </a:lnSpc>
              <a:spcBef>
                <a:spcPts val="0"/>
              </a:spcBef>
              <a:spcAft>
                <a:spcPts val="0"/>
              </a:spcAft>
              <a:buSzPts val="12300"/>
              <a:buNone/>
              <a:defRPr sz="2604"/>
            </a:lvl2pPr>
            <a:lvl3pPr lvl="2" algn="ctr">
              <a:lnSpc>
                <a:spcPct val="100000"/>
              </a:lnSpc>
              <a:spcBef>
                <a:spcPts val="0"/>
              </a:spcBef>
              <a:spcAft>
                <a:spcPts val="0"/>
              </a:spcAft>
              <a:buSzPts val="12300"/>
              <a:buNone/>
              <a:defRPr sz="2604"/>
            </a:lvl3pPr>
            <a:lvl4pPr lvl="3" algn="ctr">
              <a:lnSpc>
                <a:spcPct val="100000"/>
              </a:lnSpc>
              <a:spcBef>
                <a:spcPts val="0"/>
              </a:spcBef>
              <a:spcAft>
                <a:spcPts val="0"/>
              </a:spcAft>
              <a:buSzPts val="12300"/>
              <a:buNone/>
              <a:defRPr sz="2604"/>
            </a:lvl4pPr>
            <a:lvl5pPr lvl="4" algn="ctr">
              <a:lnSpc>
                <a:spcPct val="100000"/>
              </a:lnSpc>
              <a:spcBef>
                <a:spcPts val="0"/>
              </a:spcBef>
              <a:spcAft>
                <a:spcPts val="0"/>
              </a:spcAft>
              <a:buSzPts val="12300"/>
              <a:buNone/>
              <a:defRPr sz="2604"/>
            </a:lvl5pPr>
            <a:lvl6pPr lvl="5" algn="ctr">
              <a:lnSpc>
                <a:spcPct val="100000"/>
              </a:lnSpc>
              <a:spcBef>
                <a:spcPts val="0"/>
              </a:spcBef>
              <a:spcAft>
                <a:spcPts val="0"/>
              </a:spcAft>
              <a:buSzPts val="12300"/>
              <a:buNone/>
              <a:defRPr sz="2604"/>
            </a:lvl6pPr>
            <a:lvl7pPr lvl="6" algn="ctr">
              <a:lnSpc>
                <a:spcPct val="100000"/>
              </a:lnSpc>
              <a:spcBef>
                <a:spcPts val="0"/>
              </a:spcBef>
              <a:spcAft>
                <a:spcPts val="0"/>
              </a:spcAft>
              <a:buSzPts val="12300"/>
              <a:buNone/>
              <a:defRPr sz="2604"/>
            </a:lvl7pPr>
            <a:lvl8pPr lvl="7" algn="ctr">
              <a:lnSpc>
                <a:spcPct val="100000"/>
              </a:lnSpc>
              <a:spcBef>
                <a:spcPts val="0"/>
              </a:spcBef>
              <a:spcAft>
                <a:spcPts val="0"/>
              </a:spcAft>
              <a:buSzPts val="12300"/>
              <a:buNone/>
              <a:defRPr sz="2604"/>
            </a:lvl8pPr>
            <a:lvl9pPr lvl="8" algn="ctr">
              <a:lnSpc>
                <a:spcPct val="100000"/>
              </a:lnSpc>
              <a:spcBef>
                <a:spcPts val="0"/>
              </a:spcBef>
              <a:spcAft>
                <a:spcPts val="0"/>
              </a:spcAft>
              <a:buSzPts val="12300"/>
              <a:buNone/>
              <a:defRPr sz="2604"/>
            </a:lvl9pPr>
          </a:lstStyle>
          <a:p/>
        </p:txBody>
      </p:sp>
      <p:sp>
        <p:nvSpPr>
          <p:cNvPr id="39" name="Google Shape;39;p10"/>
          <p:cNvSpPr txBox="1"/>
          <p:nvPr>
            <p:ph idx="2" type="body"/>
          </p:nvPr>
        </p:nvSpPr>
        <p:spPr>
          <a:xfrm>
            <a:off x="17502164" y="47886294"/>
            <a:ext cx="13595701" cy="244372743"/>
          </a:xfrm>
          <a:prstGeom prst="rect">
            <a:avLst/>
          </a:prstGeom>
          <a:noFill/>
          <a:ln>
            <a:noFill/>
          </a:ln>
        </p:spPr>
        <p:txBody>
          <a:bodyPr anchorCtr="0" anchor="ctr" bIns="535900" lIns="535900" spcFirstLastPara="1" rIns="535900" wrap="square" tIns="535900">
            <a:normAutofit/>
          </a:bodyPr>
          <a:lstStyle>
            <a:lvl1pPr indent="-901700" lvl="0" marL="457200" algn="l">
              <a:lnSpc>
                <a:spcPct val="115000"/>
              </a:lnSpc>
              <a:spcBef>
                <a:spcPts val="0"/>
              </a:spcBef>
              <a:spcAft>
                <a:spcPts val="0"/>
              </a:spcAft>
              <a:buSzPts val="10600"/>
              <a:buChar char="●"/>
              <a:defRPr/>
            </a:lvl1pPr>
            <a:lvl2pPr indent="-749300" lvl="1" marL="914400" algn="l">
              <a:lnSpc>
                <a:spcPct val="115000"/>
              </a:lnSpc>
              <a:spcBef>
                <a:spcPts val="0"/>
              </a:spcBef>
              <a:spcAft>
                <a:spcPts val="0"/>
              </a:spcAft>
              <a:buSzPts val="8200"/>
              <a:buChar char="○"/>
              <a:defRPr/>
            </a:lvl2pPr>
            <a:lvl3pPr indent="-749300" lvl="2" marL="1371600" algn="l">
              <a:lnSpc>
                <a:spcPct val="115000"/>
              </a:lnSpc>
              <a:spcBef>
                <a:spcPts val="0"/>
              </a:spcBef>
              <a:spcAft>
                <a:spcPts val="0"/>
              </a:spcAft>
              <a:buSzPts val="8200"/>
              <a:buChar char="■"/>
              <a:defRPr/>
            </a:lvl3pPr>
            <a:lvl4pPr indent="-749300" lvl="3" marL="1828800" algn="l">
              <a:lnSpc>
                <a:spcPct val="115000"/>
              </a:lnSpc>
              <a:spcBef>
                <a:spcPts val="0"/>
              </a:spcBef>
              <a:spcAft>
                <a:spcPts val="0"/>
              </a:spcAft>
              <a:buSzPts val="8200"/>
              <a:buChar char="●"/>
              <a:defRPr/>
            </a:lvl4pPr>
            <a:lvl5pPr indent="-749300" lvl="4" marL="2286000" algn="l">
              <a:lnSpc>
                <a:spcPct val="115000"/>
              </a:lnSpc>
              <a:spcBef>
                <a:spcPts val="0"/>
              </a:spcBef>
              <a:spcAft>
                <a:spcPts val="0"/>
              </a:spcAft>
              <a:buSzPts val="8200"/>
              <a:buChar char="○"/>
              <a:defRPr/>
            </a:lvl5pPr>
            <a:lvl6pPr indent="-749300" lvl="5" marL="2743200" algn="l">
              <a:lnSpc>
                <a:spcPct val="115000"/>
              </a:lnSpc>
              <a:spcBef>
                <a:spcPts val="0"/>
              </a:spcBef>
              <a:spcAft>
                <a:spcPts val="0"/>
              </a:spcAft>
              <a:buSzPts val="8200"/>
              <a:buChar char="■"/>
              <a:defRPr/>
            </a:lvl6pPr>
            <a:lvl7pPr indent="-749300" lvl="6" marL="3200400" algn="l">
              <a:lnSpc>
                <a:spcPct val="115000"/>
              </a:lnSpc>
              <a:spcBef>
                <a:spcPts val="0"/>
              </a:spcBef>
              <a:spcAft>
                <a:spcPts val="0"/>
              </a:spcAft>
              <a:buSzPts val="8200"/>
              <a:buChar char="●"/>
              <a:defRPr/>
            </a:lvl7pPr>
            <a:lvl8pPr indent="-749300" lvl="7" marL="3657600" algn="l">
              <a:lnSpc>
                <a:spcPct val="115000"/>
              </a:lnSpc>
              <a:spcBef>
                <a:spcPts val="0"/>
              </a:spcBef>
              <a:spcAft>
                <a:spcPts val="0"/>
              </a:spcAft>
              <a:buSzPts val="8200"/>
              <a:buChar char="○"/>
              <a:defRPr/>
            </a:lvl8pPr>
            <a:lvl9pPr indent="-749300" lvl="8" marL="4114800" algn="l">
              <a:lnSpc>
                <a:spcPct val="115000"/>
              </a:lnSpc>
              <a:spcBef>
                <a:spcPts val="0"/>
              </a:spcBef>
              <a:spcAft>
                <a:spcPts val="0"/>
              </a:spcAft>
              <a:buSzPts val="8200"/>
              <a:buChar char="■"/>
              <a:defRPr/>
            </a:lvl9pPr>
          </a:lstStyle>
          <a:p/>
        </p:txBody>
      </p:sp>
      <p:sp>
        <p:nvSpPr>
          <p:cNvPr id="40" name="Google Shape;40;p10"/>
          <p:cNvSpPr txBox="1"/>
          <p:nvPr>
            <p:ph idx="12" type="sldNum"/>
          </p:nvPr>
        </p:nvSpPr>
        <p:spPr>
          <a:xfrm>
            <a:off x="30020522" y="308399248"/>
            <a:ext cx="1944302" cy="26029989"/>
          </a:xfrm>
          <a:prstGeom prst="rect">
            <a:avLst/>
          </a:prstGeom>
          <a:noFill/>
          <a:ln>
            <a:noFill/>
          </a:ln>
        </p:spPr>
        <p:txBody>
          <a:bodyPr anchorCtr="0" anchor="ctr" bIns="535900" lIns="535900" spcFirstLastPara="1" rIns="535900" wrap="square" tIns="535900">
            <a:normAutofit/>
          </a:bodyPr>
          <a:lstStyle>
            <a:lvl1pPr indent="0" lvl="0"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1pPr>
            <a:lvl2pPr indent="0" lvl="1"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2pPr>
            <a:lvl3pPr indent="0" lvl="2"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3pPr>
            <a:lvl4pPr indent="0" lvl="3"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4pPr>
            <a:lvl5pPr indent="0" lvl="4"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5pPr>
            <a:lvl6pPr indent="0" lvl="5"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6pPr>
            <a:lvl7pPr indent="0" lvl="6"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7pPr>
            <a:lvl8pPr indent="0" lvl="7"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8pPr>
            <a:lvl9pPr indent="0" lvl="8"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1"/>
          <p:cNvSpPr txBox="1"/>
          <p:nvPr>
            <p:ph idx="1" type="body"/>
          </p:nvPr>
        </p:nvSpPr>
        <p:spPr>
          <a:xfrm>
            <a:off x="1104450" y="279786723"/>
            <a:ext cx="21255601" cy="40018230"/>
          </a:xfrm>
          <a:prstGeom prst="rect">
            <a:avLst/>
          </a:prstGeom>
          <a:noFill/>
          <a:ln>
            <a:noFill/>
          </a:ln>
        </p:spPr>
        <p:txBody>
          <a:bodyPr anchorCtr="0" anchor="ctr" bIns="535900" lIns="535900" spcFirstLastPara="1" rIns="535900" wrap="square" tIns="535900">
            <a:normAutofit/>
          </a:bodyPr>
          <a:lstStyle>
            <a:lvl1pPr indent="-228600" lvl="0" marL="457200" algn="l">
              <a:lnSpc>
                <a:spcPct val="100000"/>
              </a:lnSpc>
              <a:spcBef>
                <a:spcPts val="0"/>
              </a:spcBef>
              <a:spcAft>
                <a:spcPts val="0"/>
              </a:spcAft>
              <a:buSzPts val="10600"/>
              <a:buNone/>
              <a:defRPr/>
            </a:lvl1pPr>
          </a:lstStyle>
          <a:p/>
        </p:txBody>
      </p:sp>
      <p:sp>
        <p:nvSpPr>
          <p:cNvPr id="43" name="Google Shape;43;p11"/>
          <p:cNvSpPr txBox="1"/>
          <p:nvPr>
            <p:ph idx="12" type="sldNum"/>
          </p:nvPr>
        </p:nvSpPr>
        <p:spPr>
          <a:xfrm>
            <a:off x="30020522" y="308399248"/>
            <a:ext cx="1944302" cy="26029989"/>
          </a:xfrm>
          <a:prstGeom prst="rect">
            <a:avLst/>
          </a:prstGeom>
          <a:noFill/>
          <a:ln>
            <a:noFill/>
          </a:ln>
        </p:spPr>
        <p:txBody>
          <a:bodyPr anchorCtr="0" anchor="ctr" bIns="535900" lIns="535900" spcFirstLastPara="1" rIns="535900" wrap="square" tIns="535900">
            <a:normAutofit/>
          </a:bodyPr>
          <a:lstStyle>
            <a:lvl1pPr indent="0" lvl="0"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1pPr>
            <a:lvl2pPr indent="0" lvl="1"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2pPr>
            <a:lvl3pPr indent="0" lvl="2"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3pPr>
            <a:lvl4pPr indent="0" lvl="3"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4pPr>
            <a:lvl5pPr indent="0" lvl="4"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5pPr>
            <a:lvl6pPr indent="0" lvl="5"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6pPr>
            <a:lvl7pPr indent="0" lvl="6"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7pPr>
            <a:lvl8pPr indent="0" lvl="7"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8pPr>
            <a:lvl9pPr indent="0" lvl="8" marL="0" algn="r">
              <a:lnSpc>
                <a:spcPct val="100000"/>
              </a:lnSpc>
              <a:spcBef>
                <a:spcPts val="0"/>
              </a:spcBef>
              <a:spcAft>
                <a:spcPts val="0"/>
              </a:spcAft>
              <a:buSzPts val="1249"/>
              <a:buNone/>
              <a:defRPr b="0" i="0" sz="1249"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1104448" y="29431477"/>
            <a:ext cx="30191100" cy="37875206"/>
          </a:xfrm>
          <a:prstGeom prst="rect">
            <a:avLst/>
          </a:prstGeom>
          <a:noFill/>
          <a:ln>
            <a:noFill/>
          </a:ln>
        </p:spPr>
        <p:txBody>
          <a:bodyPr anchorCtr="0" anchor="t" bIns="535900" lIns="535900" spcFirstLastPara="1" rIns="535900" wrap="square" tIns="535900">
            <a:normAutofit/>
          </a:bodyPr>
          <a:lstStyle>
            <a:lvl1pPr lvl="0" marR="0" rtl="0" algn="l">
              <a:lnSpc>
                <a:spcPct val="100000"/>
              </a:lnSpc>
              <a:spcBef>
                <a:spcPts val="0"/>
              </a:spcBef>
              <a:spcAft>
                <a:spcPts val="0"/>
              </a:spcAft>
              <a:buClr>
                <a:schemeClr val="dk1"/>
              </a:buClr>
              <a:buSzPts val="16400"/>
              <a:buFont typeface="Arial"/>
              <a:buNone/>
              <a:defRPr b="0" i="0" sz="16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16400"/>
              <a:buFont typeface="Arial"/>
              <a:buNone/>
              <a:defRPr b="0" i="0" sz="16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16400"/>
              <a:buFont typeface="Arial"/>
              <a:buNone/>
              <a:defRPr b="0" i="0" sz="16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16400"/>
              <a:buFont typeface="Arial"/>
              <a:buNone/>
              <a:defRPr b="0" i="0" sz="16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16400"/>
              <a:buFont typeface="Arial"/>
              <a:buNone/>
              <a:defRPr b="0" i="0" sz="16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16400"/>
              <a:buFont typeface="Arial"/>
              <a:buNone/>
              <a:defRPr b="0" i="0" sz="16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16400"/>
              <a:buFont typeface="Arial"/>
              <a:buNone/>
              <a:defRPr b="0" i="0" sz="16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16400"/>
              <a:buFont typeface="Arial"/>
              <a:buNone/>
              <a:defRPr b="0" i="0" sz="16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16400"/>
              <a:buFont typeface="Arial"/>
              <a:buNone/>
              <a:defRPr b="0" i="0" sz="16400" u="none" cap="none" strike="noStrike">
                <a:solidFill>
                  <a:schemeClr val="dk1"/>
                </a:solidFill>
                <a:latin typeface="Arial"/>
                <a:ea typeface="Arial"/>
                <a:cs typeface="Arial"/>
                <a:sym typeface="Arial"/>
              </a:defRPr>
            </a:lvl9pPr>
          </a:lstStyle>
          <a:p/>
        </p:txBody>
      </p:sp>
      <p:sp>
        <p:nvSpPr>
          <p:cNvPr id="7" name="Google Shape;7;p2"/>
          <p:cNvSpPr txBox="1"/>
          <p:nvPr>
            <p:ph idx="1" type="body"/>
          </p:nvPr>
        </p:nvSpPr>
        <p:spPr>
          <a:xfrm>
            <a:off x="1104448" y="76218289"/>
            <a:ext cx="30191100" cy="225941604"/>
          </a:xfrm>
          <a:prstGeom prst="rect">
            <a:avLst/>
          </a:prstGeom>
          <a:noFill/>
          <a:ln>
            <a:noFill/>
          </a:ln>
        </p:spPr>
        <p:txBody>
          <a:bodyPr anchorCtr="0" anchor="t" bIns="535900" lIns="535900" spcFirstLastPara="1" rIns="535900" wrap="square" tIns="535900">
            <a:normAutofit/>
          </a:bodyPr>
          <a:lstStyle>
            <a:lvl1pPr indent="-901700" lvl="0" marL="457200" marR="0" rtl="0" algn="l">
              <a:lnSpc>
                <a:spcPct val="115000"/>
              </a:lnSpc>
              <a:spcBef>
                <a:spcPts val="0"/>
              </a:spcBef>
              <a:spcAft>
                <a:spcPts val="0"/>
              </a:spcAft>
              <a:buClr>
                <a:schemeClr val="dk2"/>
              </a:buClr>
              <a:buSzPts val="10600"/>
              <a:buFont typeface="Arial"/>
              <a:buChar char="●"/>
              <a:defRPr b="0" i="0" sz="10600" u="none" cap="none" strike="noStrike">
                <a:solidFill>
                  <a:schemeClr val="dk2"/>
                </a:solidFill>
                <a:latin typeface="Arial"/>
                <a:ea typeface="Arial"/>
                <a:cs typeface="Arial"/>
                <a:sym typeface="Arial"/>
              </a:defRPr>
            </a:lvl1pPr>
            <a:lvl2pPr indent="-749300" lvl="1" marL="914400" marR="0" rtl="0" algn="l">
              <a:lnSpc>
                <a:spcPct val="115000"/>
              </a:lnSpc>
              <a:spcBef>
                <a:spcPts val="0"/>
              </a:spcBef>
              <a:spcAft>
                <a:spcPts val="0"/>
              </a:spcAft>
              <a:buClr>
                <a:schemeClr val="dk2"/>
              </a:buClr>
              <a:buSzPts val="8200"/>
              <a:buFont typeface="Arial"/>
              <a:buChar char="○"/>
              <a:defRPr b="0" i="0" sz="8200" u="none" cap="none" strike="noStrike">
                <a:solidFill>
                  <a:schemeClr val="dk2"/>
                </a:solidFill>
                <a:latin typeface="Arial"/>
                <a:ea typeface="Arial"/>
                <a:cs typeface="Arial"/>
                <a:sym typeface="Arial"/>
              </a:defRPr>
            </a:lvl2pPr>
            <a:lvl3pPr indent="-749300" lvl="2" marL="1371600" marR="0" rtl="0" algn="l">
              <a:lnSpc>
                <a:spcPct val="115000"/>
              </a:lnSpc>
              <a:spcBef>
                <a:spcPts val="0"/>
              </a:spcBef>
              <a:spcAft>
                <a:spcPts val="0"/>
              </a:spcAft>
              <a:buClr>
                <a:schemeClr val="dk2"/>
              </a:buClr>
              <a:buSzPts val="8200"/>
              <a:buFont typeface="Arial"/>
              <a:buChar char="■"/>
              <a:defRPr b="0" i="0" sz="8200" u="none" cap="none" strike="noStrike">
                <a:solidFill>
                  <a:schemeClr val="dk2"/>
                </a:solidFill>
                <a:latin typeface="Arial"/>
                <a:ea typeface="Arial"/>
                <a:cs typeface="Arial"/>
                <a:sym typeface="Arial"/>
              </a:defRPr>
            </a:lvl3pPr>
            <a:lvl4pPr indent="-749300" lvl="3" marL="1828800" marR="0" rtl="0" algn="l">
              <a:lnSpc>
                <a:spcPct val="115000"/>
              </a:lnSpc>
              <a:spcBef>
                <a:spcPts val="0"/>
              </a:spcBef>
              <a:spcAft>
                <a:spcPts val="0"/>
              </a:spcAft>
              <a:buClr>
                <a:schemeClr val="dk2"/>
              </a:buClr>
              <a:buSzPts val="8200"/>
              <a:buFont typeface="Arial"/>
              <a:buChar char="●"/>
              <a:defRPr b="0" i="0" sz="8200" u="none" cap="none" strike="noStrike">
                <a:solidFill>
                  <a:schemeClr val="dk2"/>
                </a:solidFill>
                <a:latin typeface="Arial"/>
                <a:ea typeface="Arial"/>
                <a:cs typeface="Arial"/>
                <a:sym typeface="Arial"/>
              </a:defRPr>
            </a:lvl4pPr>
            <a:lvl5pPr indent="-749300" lvl="4" marL="2286000" marR="0" rtl="0" algn="l">
              <a:lnSpc>
                <a:spcPct val="115000"/>
              </a:lnSpc>
              <a:spcBef>
                <a:spcPts val="0"/>
              </a:spcBef>
              <a:spcAft>
                <a:spcPts val="0"/>
              </a:spcAft>
              <a:buClr>
                <a:schemeClr val="dk2"/>
              </a:buClr>
              <a:buSzPts val="8200"/>
              <a:buFont typeface="Arial"/>
              <a:buChar char="○"/>
              <a:defRPr b="0" i="0" sz="8200" u="none" cap="none" strike="noStrike">
                <a:solidFill>
                  <a:schemeClr val="dk2"/>
                </a:solidFill>
                <a:latin typeface="Arial"/>
                <a:ea typeface="Arial"/>
                <a:cs typeface="Arial"/>
                <a:sym typeface="Arial"/>
              </a:defRPr>
            </a:lvl5pPr>
            <a:lvl6pPr indent="-749300" lvl="5" marL="2743200" marR="0" rtl="0" algn="l">
              <a:lnSpc>
                <a:spcPct val="115000"/>
              </a:lnSpc>
              <a:spcBef>
                <a:spcPts val="0"/>
              </a:spcBef>
              <a:spcAft>
                <a:spcPts val="0"/>
              </a:spcAft>
              <a:buClr>
                <a:schemeClr val="dk2"/>
              </a:buClr>
              <a:buSzPts val="8200"/>
              <a:buFont typeface="Arial"/>
              <a:buChar char="■"/>
              <a:defRPr b="0" i="0" sz="8200" u="none" cap="none" strike="noStrike">
                <a:solidFill>
                  <a:schemeClr val="dk2"/>
                </a:solidFill>
                <a:latin typeface="Arial"/>
                <a:ea typeface="Arial"/>
                <a:cs typeface="Arial"/>
                <a:sym typeface="Arial"/>
              </a:defRPr>
            </a:lvl6pPr>
            <a:lvl7pPr indent="-749300" lvl="6" marL="3200400" marR="0" rtl="0" algn="l">
              <a:lnSpc>
                <a:spcPct val="115000"/>
              </a:lnSpc>
              <a:spcBef>
                <a:spcPts val="0"/>
              </a:spcBef>
              <a:spcAft>
                <a:spcPts val="0"/>
              </a:spcAft>
              <a:buClr>
                <a:schemeClr val="dk2"/>
              </a:buClr>
              <a:buSzPts val="8200"/>
              <a:buFont typeface="Arial"/>
              <a:buChar char="●"/>
              <a:defRPr b="0" i="0" sz="8200" u="none" cap="none" strike="noStrike">
                <a:solidFill>
                  <a:schemeClr val="dk2"/>
                </a:solidFill>
                <a:latin typeface="Arial"/>
                <a:ea typeface="Arial"/>
                <a:cs typeface="Arial"/>
                <a:sym typeface="Arial"/>
              </a:defRPr>
            </a:lvl7pPr>
            <a:lvl8pPr indent="-749300" lvl="7" marL="3657600" marR="0" rtl="0" algn="l">
              <a:lnSpc>
                <a:spcPct val="115000"/>
              </a:lnSpc>
              <a:spcBef>
                <a:spcPts val="0"/>
              </a:spcBef>
              <a:spcAft>
                <a:spcPts val="0"/>
              </a:spcAft>
              <a:buClr>
                <a:schemeClr val="dk2"/>
              </a:buClr>
              <a:buSzPts val="8200"/>
              <a:buFont typeface="Arial"/>
              <a:buChar char="○"/>
              <a:defRPr b="0" i="0" sz="8200" u="none" cap="none" strike="noStrike">
                <a:solidFill>
                  <a:schemeClr val="dk2"/>
                </a:solidFill>
                <a:latin typeface="Arial"/>
                <a:ea typeface="Arial"/>
                <a:cs typeface="Arial"/>
                <a:sym typeface="Arial"/>
              </a:defRPr>
            </a:lvl8pPr>
            <a:lvl9pPr indent="-749300" lvl="8" marL="4114800" marR="0" rtl="0" algn="l">
              <a:lnSpc>
                <a:spcPct val="115000"/>
              </a:lnSpc>
              <a:spcBef>
                <a:spcPts val="0"/>
              </a:spcBef>
              <a:spcAft>
                <a:spcPts val="0"/>
              </a:spcAft>
              <a:buClr>
                <a:schemeClr val="dk2"/>
              </a:buClr>
              <a:buSzPts val="8200"/>
              <a:buFont typeface="Arial"/>
              <a:buChar char="■"/>
              <a:defRPr b="0" i="0" sz="8200" u="none" cap="none" strike="noStrike">
                <a:solidFill>
                  <a:schemeClr val="dk2"/>
                </a:solidFill>
                <a:latin typeface="Arial"/>
                <a:ea typeface="Arial"/>
                <a:cs typeface="Arial"/>
                <a:sym typeface="Arial"/>
              </a:defRPr>
            </a:lvl9pPr>
          </a:lstStyle>
          <a:p/>
        </p:txBody>
      </p:sp>
      <p:sp>
        <p:nvSpPr>
          <p:cNvPr id="8" name="Google Shape;8;p2"/>
          <p:cNvSpPr txBox="1"/>
          <p:nvPr>
            <p:ph idx="12" type="sldNum"/>
          </p:nvPr>
        </p:nvSpPr>
        <p:spPr>
          <a:xfrm>
            <a:off x="30020522" y="308399248"/>
            <a:ext cx="1944302" cy="26029989"/>
          </a:xfrm>
          <a:prstGeom prst="rect">
            <a:avLst/>
          </a:prstGeom>
          <a:noFill/>
          <a:ln>
            <a:noFill/>
          </a:ln>
        </p:spPr>
        <p:txBody>
          <a:bodyPr anchorCtr="0" anchor="ctr" bIns="535900" lIns="535900" spcFirstLastPara="1" rIns="535900" wrap="square" tIns="535900">
            <a:normAutofit/>
          </a:bodyPr>
          <a:lstStyle>
            <a:lvl1pPr indent="0" lvl="0" marL="0" marR="0" rtl="0" algn="r">
              <a:lnSpc>
                <a:spcPct val="100000"/>
              </a:lnSpc>
              <a:spcBef>
                <a:spcPts val="0"/>
              </a:spcBef>
              <a:spcAft>
                <a:spcPts val="0"/>
              </a:spcAft>
              <a:buClr>
                <a:srgbClr val="000000"/>
              </a:buClr>
              <a:buSzPts val="1249"/>
              <a:buFont typeface="Arial"/>
              <a:buNone/>
              <a:defRPr b="0" i="0" sz="1249"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249"/>
              <a:buFont typeface="Arial"/>
              <a:buNone/>
              <a:defRPr b="0" i="0" sz="1249"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249"/>
              <a:buFont typeface="Arial"/>
              <a:buNone/>
              <a:defRPr b="0" i="0" sz="1249"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249"/>
              <a:buFont typeface="Arial"/>
              <a:buNone/>
              <a:defRPr b="0" i="0" sz="1249"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249"/>
              <a:buFont typeface="Arial"/>
              <a:buNone/>
              <a:defRPr b="0" i="0" sz="1249"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249"/>
              <a:buFont typeface="Arial"/>
              <a:buNone/>
              <a:defRPr b="0" i="0" sz="1249"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249"/>
              <a:buFont typeface="Arial"/>
              <a:buNone/>
              <a:defRPr b="0" i="0" sz="1249"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249"/>
              <a:buFont typeface="Arial"/>
              <a:buNone/>
              <a:defRPr b="0" i="0" sz="1249"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249"/>
              <a:buFont typeface="Arial"/>
              <a:buNone/>
              <a:defRPr b="0" i="0" sz="1249"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pic>
        <p:nvPicPr>
          <p:cNvPr id="54" name="Google Shape;54;p1"/>
          <p:cNvPicPr preferRelativeResize="0"/>
          <p:nvPr/>
        </p:nvPicPr>
        <p:blipFill rotWithShape="1">
          <a:blip r:embed="rId3">
            <a:alphaModFix/>
          </a:blip>
          <a:srcRect b="87652" l="0" r="0" t="0"/>
          <a:stretch/>
        </p:blipFill>
        <p:spPr>
          <a:xfrm>
            <a:off x="1525" y="0"/>
            <a:ext cx="32399278" cy="3030323"/>
          </a:xfrm>
          <a:prstGeom prst="rect">
            <a:avLst/>
          </a:prstGeom>
          <a:noFill/>
          <a:ln>
            <a:noFill/>
          </a:ln>
        </p:spPr>
      </p:pic>
      <p:sp>
        <p:nvSpPr>
          <p:cNvPr id="55" name="Google Shape;55;p1"/>
          <p:cNvSpPr txBox="1"/>
          <p:nvPr>
            <p:ph type="ctrTitle"/>
          </p:nvPr>
        </p:nvSpPr>
        <p:spPr>
          <a:xfrm>
            <a:off x="13128030" y="3030331"/>
            <a:ext cx="6097690" cy="1212681"/>
          </a:xfrm>
          <a:prstGeom prst="rect">
            <a:avLst/>
          </a:prstGeom>
          <a:noFill/>
          <a:ln>
            <a:noFill/>
          </a:ln>
        </p:spPr>
        <p:txBody>
          <a:bodyPr anchorCtr="0" anchor="b" bIns="113425" lIns="113425" spcFirstLastPara="1" rIns="113425" wrap="square" tIns="113425">
            <a:noAutofit/>
          </a:bodyPr>
          <a:lstStyle/>
          <a:p>
            <a:pPr indent="0" lvl="0" marL="0" rtl="0" algn="ctr">
              <a:lnSpc>
                <a:spcPct val="100000"/>
              </a:lnSpc>
              <a:spcBef>
                <a:spcPts val="0"/>
              </a:spcBef>
              <a:spcAft>
                <a:spcPts val="0"/>
              </a:spcAft>
              <a:buSzPts val="30500"/>
              <a:buNone/>
            </a:pPr>
            <a:r>
              <a:rPr b="1" lang="pt-BR" sz="7200"/>
              <a:t>TÍTULO</a:t>
            </a:r>
            <a:endParaRPr b="1" sz="7200"/>
          </a:p>
        </p:txBody>
      </p:sp>
      <p:sp>
        <p:nvSpPr>
          <p:cNvPr id="56" name="Google Shape;56;p1"/>
          <p:cNvSpPr txBox="1"/>
          <p:nvPr>
            <p:ph type="ctrTitle"/>
          </p:nvPr>
        </p:nvSpPr>
        <p:spPr>
          <a:xfrm>
            <a:off x="13241729" y="7026442"/>
            <a:ext cx="5983991" cy="1212681"/>
          </a:xfrm>
          <a:prstGeom prst="rect">
            <a:avLst/>
          </a:prstGeom>
          <a:noFill/>
          <a:ln>
            <a:noFill/>
          </a:ln>
        </p:spPr>
        <p:txBody>
          <a:bodyPr anchorCtr="0" anchor="b" bIns="113425" lIns="113425" spcFirstLastPara="1" rIns="113425" wrap="square" tIns="113425">
            <a:noAutofit/>
          </a:bodyPr>
          <a:lstStyle/>
          <a:p>
            <a:pPr indent="0" lvl="0" marL="0" rtl="0" algn="ctr">
              <a:lnSpc>
                <a:spcPct val="100000"/>
              </a:lnSpc>
              <a:spcBef>
                <a:spcPts val="0"/>
              </a:spcBef>
              <a:spcAft>
                <a:spcPts val="0"/>
              </a:spcAft>
              <a:buSzPts val="30500"/>
              <a:buNone/>
            </a:pPr>
            <a:r>
              <a:rPr b="1" lang="pt-BR" sz="4800"/>
              <a:t>AUTOR(ES):</a:t>
            </a:r>
            <a:endParaRPr b="1" sz="4800"/>
          </a:p>
        </p:txBody>
      </p:sp>
      <p:sp>
        <p:nvSpPr>
          <p:cNvPr id="57" name="Google Shape;57;p1"/>
          <p:cNvSpPr txBox="1"/>
          <p:nvPr>
            <p:ph type="ctrTitle"/>
          </p:nvPr>
        </p:nvSpPr>
        <p:spPr>
          <a:xfrm>
            <a:off x="12981580" y="4982703"/>
            <a:ext cx="6390590" cy="1212681"/>
          </a:xfrm>
          <a:prstGeom prst="rect">
            <a:avLst/>
          </a:prstGeom>
          <a:noFill/>
          <a:ln>
            <a:noFill/>
          </a:ln>
        </p:spPr>
        <p:txBody>
          <a:bodyPr anchorCtr="0" anchor="b" bIns="113425" lIns="113425" spcFirstLastPara="1" rIns="113425" wrap="square" tIns="113425">
            <a:noAutofit/>
          </a:bodyPr>
          <a:lstStyle/>
          <a:p>
            <a:pPr indent="0" lvl="0" marL="0" rtl="0" algn="ctr">
              <a:lnSpc>
                <a:spcPct val="100000"/>
              </a:lnSpc>
              <a:spcBef>
                <a:spcPts val="0"/>
              </a:spcBef>
              <a:spcAft>
                <a:spcPts val="0"/>
              </a:spcAft>
              <a:buSzPts val="30500"/>
              <a:buNone/>
            </a:pPr>
            <a:r>
              <a:rPr b="1" lang="pt-BR" sz="5400"/>
              <a:t>Eixo Temático:</a:t>
            </a:r>
            <a:endParaRPr b="1" sz="5400"/>
          </a:p>
        </p:txBody>
      </p:sp>
      <p:sp>
        <p:nvSpPr>
          <p:cNvPr id="58" name="Google Shape;58;p1"/>
          <p:cNvSpPr txBox="1"/>
          <p:nvPr/>
        </p:nvSpPr>
        <p:spPr>
          <a:xfrm>
            <a:off x="3561410" y="10865185"/>
            <a:ext cx="8469211" cy="12965694"/>
          </a:xfrm>
          <a:prstGeom prst="rect">
            <a:avLst/>
          </a:prstGeom>
          <a:noFill/>
          <a:ln>
            <a:noFill/>
          </a:ln>
        </p:spPr>
        <p:txBody>
          <a:bodyPr anchorCtr="0" anchor="t" bIns="19350" lIns="19350" spcFirstLastPara="1" rIns="19350" wrap="square" tIns="19350">
            <a:spAutoFit/>
          </a:bodyPr>
          <a:lstStyle/>
          <a:p>
            <a:pPr indent="0" lvl="0" marL="0" marR="0" rtl="0" algn="l">
              <a:lnSpc>
                <a:spcPct val="100000"/>
              </a:lnSpc>
              <a:spcBef>
                <a:spcPts val="0"/>
              </a:spcBef>
              <a:spcAft>
                <a:spcPts val="0"/>
              </a:spcAft>
              <a:buNone/>
            </a:pPr>
            <a:r>
              <a:rPr b="0" i="0" lang="pt-BR" sz="4000" u="none" cap="none" strike="noStrike">
                <a:solidFill>
                  <a:schemeClr val="dk1"/>
                </a:solidFill>
                <a:latin typeface="Arial"/>
                <a:ea typeface="Arial"/>
                <a:cs typeface="Arial"/>
                <a:sym typeface="Arial"/>
              </a:rPr>
              <a:t>Corpo do texto: O relato de experiência deve conter:</a:t>
            </a:r>
            <a:endParaRPr b="0" i="0" sz="4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None/>
            </a:pPr>
            <a:r>
              <a:t/>
            </a:r>
            <a:endParaRPr b="0" i="0" sz="4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None/>
            </a:pPr>
            <a:r>
              <a:rPr b="0" i="0" lang="pt-BR" sz="4000" u="none" cap="none" strike="noStrike">
                <a:solidFill>
                  <a:schemeClr val="dk1"/>
                </a:solidFill>
                <a:latin typeface="Arial"/>
                <a:ea typeface="Arial"/>
                <a:cs typeface="Arial"/>
                <a:sym typeface="Arial"/>
              </a:rPr>
              <a:t>Introdução: Apresentar brevemente a experiência a ser relatada, o contexto geral do trabalho e a(s) justificativa(s) de sua realização.</a:t>
            </a:r>
            <a:endParaRPr b="0" i="0" sz="4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None/>
            </a:pPr>
            <a:r>
              <a:t/>
            </a:r>
            <a:endParaRPr b="0" i="0" sz="4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None/>
            </a:pPr>
            <a:r>
              <a:rPr b="0" i="0" lang="pt-BR" sz="4000" u="none" cap="none" strike="noStrike">
                <a:solidFill>
                  <a:schemeClr val="dk1"/>
                </a:solidFill>
                <a:latin typeface="Arial"/>
                <a:ea typeface="Arial"/>
                <a:cs typeface="Arial"/>
                <a:sym typeface="Arial"/>
              </a:rPr>
              <a:t>Descrição da experiência: Indicar como o trabalho foi realizado (atores envolvidos, local e população de abrangência, ações desenvolvidas, descrição do processo, período de execução).</a:t>
            </a:r>
            <a:endParaRPr b="0" i="0" sz="4000" u="none" cap="none" strike="noStrike">
              <a:solidFill>
                <a:schemeClr val="dk1"/>
              </a:solidFill>
              <a:latin typeface="Arial"/>
              <a:ea typeface="Arial"/>
              <a:cs typeface="Arial"/>
              <a:sym typeface="Arial"/>
            </a:endParaRPr>
          </a:p>
          <a:p>
            <a:pPr indent="0" lvl="0" marL="96789" marR="0" rtl="0" algn="l">
              <a:lnSpc>
                <a:spcPct val="100000"/>
              </a:lnSpc>
              <a:spcBef>
                <a:spcPts val="0"/>
              </a:spcBef>
              <a:spcAft>
                <a:spcPts val="0"/>
              </a:spcAft>
              <a:buNone/>
            </a:pPr>
            <a:r>
              <a:t/>
            </a:r>
            <a:endParaRPr b="0" i="0" sz="4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None/>
            </a:pPr>
            <a:r>
              <a:rPr b="0" i="0" lang="pt-BR" sz="4000" u="none" cap="none" strike="noStrike">
                <a:solidFill>
                  <a:schemeClr val="dk1"/>
                </a:solidFill>
                <a:latin typeface="Arial"/>
                <a:ea typeface="Arial"/>
                <a:cs typeface="Arial"/>
                <a:sym typeface="Arial"/>
              </a:rPr>
              <a:t>Resultados: Informar o que se alcançou com a experiência relatada, seu(s) impacto(s) e desdobramentos.</a:t>
            </a:r>
            <a:endParaRPr b="0" i="0" sz="4000" u="none" cap="none" strike="noStrike">
              <a:solidFill>
                <a:schemeClr val="dk1"/>
              </a:solidFill>
              <a:latin typeface="Arial"/>
              <a:ea typeface="Arial"/>
              <a:cs typeface="Arial"/>
              <a:sym typeface="Arial"/>
            </a:endParaRPr>
          </a:p>
          <a:p>
            <a:pPr indent="0" lvl="0" marL="96789" marR="0" rtl="0" algn="l">
              <a:lnSpc>
                <a:spcPct val="100000"/>
              </a:lnSpc>
              <a:spcBef>
                <a:spcPts val="0"/>
              </a:spcBef>
              <a:spcAft>
                <a:spcPts val="0"/>
              </a:spcAft>
              <a:buNone/>
            </a:pPr>
            <a:r>
              <a:t/>
            </a:r>
            <a:endParaRPr b="0" i="0" sz="4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None/>
            </a:pPr>
            <a:r>
              <a:rPr b="0" i="0" lang="pt-BR" sz="4000" u="none" cap="none" strike="noStrike">
                <a:solidFill>
                  <a:schemeClr val="dk1"/>
                </a:solidFill>
                <a:latin typeface="Arial"/>
                <a:ea typeface="Arial"/>
                <a:cs typeface="Arial"/>
                <a:sym typeface="Arial"/>
              </a:rPr>
              <a:t>Considerações finais: Descrever conclusões e recomendações.</a:t>
            </a:r>
            <a:endParaRPr b="0" i="0" sz="4000" u="none" cap="none" strike="noStrike">
              <a:solidFill>
                <a:schemeClr val="dk1"/>
              </a:solidFill>
              <a:latin typeface="Arial"/>
              <a:ea typeface="Arial"/>
              <a:cs typeface="Arial"/>
              <a:sym typeface="Arial"/>
            </a:endParaRPr>
          </a:p>
        </p:txBody>
      </p:sp>
      <p:sp>
        <p:nvSpPr>
          <p:cNvPr id="59" name="Google Shape;59;p1"/>
          <p:cNvSpPr txBox="1"/>
          <p:nvPr/>
        </p:nvSpPr>
        <p:spPr>
          <a:xfrm>
            <a:off x="19372170" y="11439216"/>
            <a:ext cx="7628764" cy="11519144"/>
          </a:xfrm>
          <a:prstGeom prst="rect">
            <a:avLst/>
          </a:prstGeom>
          <a:noFill/>
          <a:ln>
            <a:noFill/>
          </a:ln>
        </p:spPr>
        <p:txBody>
          <a:bodyPr anchorCtr="0" anchor="t" bIns="19350" lIns="19350" spcFirstLastPara="1" rIns="19350" wrap="square" tIns="19350">
            <a:spAutoFit/>
          </a:bodyPr>
          <a:lstStyle/>
          <a:p>
            <a:pPr indent="0" lvl="0" marL="0" marR="0" rtl="0" algn="l">
              <a:lnSpc>
                <a:spcPct val="115000"/>
              </a:lnSpc>
              <a:spcBef>
                <a:spcPts val="254"/>
              </a:spcBef>
              <a:spcAft>
                <a:spcPts val="0"/>
              </a:spcAft>
              <a:buNone/>
            </a:pPr>
            <a:r>
              <a:rPr b="0" i="0" lang="pt-BR" sz="4000" u="none" cap="none" strike="noStrike">
                <a:solidFill>
                  <a:srgbClr val="FF0000"/>
                </a:solidFill>
                <a:latin typeface="Arial"/>
                <a:ea typeface="Arial"/>
                <a:cs typeface="Arial"/>
                <a:sym typeface="Arial"/>
              </a:rPr>
              <a:t>O pôster deverá ser impresso, configurado com as dimensões 120 cm de altura x 90 cm de largura, na orientação de página “retrato” (ou seja, vertical). Imagens, gráficos, tabelas, listas de referências (esta última no formato da ABNT NBR 6023), entre outros elementos poderão ser inseridos no pôster a critério dos autores. </a:t>
            </a:r>
            <a:endParaRPr/>
          </a:p>
          <a:p>
            <a:pPr indent="0" lvl="0" marL="0" marR="0" rtl="0" algn="l">
              <a:lnSpc>
                <a:spcPct val="115000"/>
              </a:lnSpc>
              <a:spcBef>
                <a:spcPts val="508"/>
              </a:spcBef>
              <a:spcAft>
                <a:spcPts val="254"/>
              </a:spcAft>
              <a:buNone/>
            </a:pPr>
            <a:r>
              <a:rPr b="0" i="0" lang="pt-BR" sz="4000" u="none" cap="none" strike="noStrike">
                <a:solidFill>
                  <a:srgbClr val="FF0000"/>
                </a:solidFill>
                <a:latin typeface="Arial"/>
                <a:ea typeface="Arial"/>
                <a:cs typeface="Arial"/>
                <a:sym typeface="Arial"/>
              </a:rPr>
              <a:t>A indicação do período de realização é obrigatória, considerando que não serão aceitas experiências concluídas há mais de três anos.</a:t>
            </a:r>
            <a:endParaRPr b="0" i="0" sz="4000" u="none" cap="none" strike="noStrike">
              <a:solidFill>
                <a:srgbClr val="FF0000"/>
              </a:solidFill>
              <a:latin typeface="Arial"/>
              <a:ea typeface="Arial"/>
              <a:cs typeface="Arial"/>
              <a:sym typeface="Arial"/>
            </a:endParaRPr>
          </a:p>
        </p:txBody>
      </p:sp>
      <p:pic>
        <p:nvPicPr>
          <p:cNvPr id="60" name="Google Shape;60;p1"/>
          <p:cNvPicPr preferRelativeResize="0"/>
          <p:nvPr/>
        </p:nvPicPr>
        <p:blipFill rotWithShape="1">
          <a:blip r:embed="rId3">
            <a:alphaModFix/>
          </a:blip>
          <a:srcRect b="0" l="0" r="0" t="94878"/>
          <a:stretch/>
        </p:blipFill>
        <p:spPr>
          <a:xfrm>
            <a:off x="1525" y="41988025"/>
            <a:ext cx="32399278" cy="1626728"/>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Rodrigo Pyrrho</dc:creator>
</cp:coreProperties>
</file>